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2"/>
  </p:notesMasterIdLst>
  <p:sldIdLst>
    <p:sldId id="682" r:id="rId3"/>
    <p:sldId id="727" r:id="rId4"/>
    <p:sldId id="716" r:id="rId5"/>
    <p:sldId id="673" r:id="rId6"/>
    <p:sldId id="675" r:id="rId7"/>
    <p:sldId id="637" r:id="rId8"/>
    <p:sldId id="699" r:id="rId9"/>
    <p:sldId id="638" r:id="rId10"/>
    <p:sldId id="701" r:id="rId11"/>
    <p:sldId id="639" r:id="rId12"/>
    <p:sldId id="640" r:id="rId13"/>
    <p:sldId id="641" r:id="rId14"/>
    <p:sldId id="642" r:id="rId15"/>
    <p:sldId id="643" r:id="rId16"/>
    <p:sldId id="644" r:id="rId17"/>
    <p:sldId id="645" r:id="rId18"/>
    <p:sldId id="646" r:id="rId19"/>
    <p:sldId id="647" r:id="rId20"/>
    <p:sldId id="648" r:id="rId21"/>
    <p:sldId id="649" r:id="rId22"/>
    <p:sldId id="728" r:id="rId23"/>
    <p:sldId id="713" r:id="rId24"/>
    <p:sldId id="651" r:id="rId25"/>
    <p:sldId id="712" r:id="rId26"/>
    <p:sldId id="652" r:id="rId27"/>
    <p:sldId id="729" r:id="rId28"/>
    <p:sldId id="660" r:id="rId29"/>
    <p:sldId id="680" r:id="rId30"/>
    <p:sldId id="670" r:id="rId31"/>
    <p:sldId id="730" r:id="rId32"/>
    <p:sldId id="718" r:id="rId33"/>
    <p:sldId id="721" r:id="rId34"/>
    <p:sldId id="665" r:id="rId35"/>
    <p:sldId id="679" r:id="rId36"/>
    <p:sldId id="668" r:id="rId37"/>
    <p:sldId id="669" r:id="rId38"/>
    <p:sldId id="702" r:id="rId39"/>
    <p:sldId id="724" r:id="rId40"/>
    <p:sldId id="48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98" autoAdjust="0"/>
  </p:normalViewPr>
  <p:slideViewPr>
    <p:cSldViewPr>
      <p:cViewPr>
        <p:scale>
          <a:sx n="97" d="100"/>
          <a:sy n="97" d="100"/>
        </p:scale>
        <p:origin x="2056" y="576"/>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om:Files:Medicine:NELA%20Fellowship:3rd%20NELA%20Report:Patient%20Audit:Run%20Charts%202017-03-3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Murray\OneDrive\NELA\3rd%20Year%20Audit%20Report\Processograms%202017-02-0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Tom:Files:Medicine:NELA%20Fellowship:3rd%20NELA%20Report:Patient%20Audit:Run%20Charts%202017-03-30.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Users/Tom/Files/Medicine/NELA%20Fellowship/3rd%20NELA%20Report/Patient%20Audit/3rd%20Report%20Figures%20and%20Graphs%202017-08-01.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Users/Tom/Files/Medicine/NELA%20Fellowship/3rd%20NELA%20Report/Patient%20Audit/3rd%20Report%20Figures%20and%20Graphs%202017-07-24.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Users/Tom/Files/Medicine/NELA%20Fellowship/3rd%20NELA%20Report/Patient%20Audit/3rd%20Report%20Figures%20and%20Graphs%202017-07-24.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1" Type="http://schemas.openxmlformats.org/officeDocument/2006/relationships/oleObject" Target="file:////C:\Users\DMurray\OneDrive\NELA\3rd%20Year%20Audit%20Report\Mini-processograms%20by%20year%20(examples)%202017-03-06.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Users/Tom/Files/Medicine/NELA%20Fellowship/3rd%20NELA%20Report/Patient%20Audit/3rd%20Report%20Figures%20and%20Graphs%202017-07-24.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Users/Tom/Files/Medicine/NELA%20Fellowship/3rd%20NELA%20Report/Patient%20Audit/3rd%20Report%20Figures%20and%20Graphs%202017-07-24.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Users/Tom/Files/Medicine/NELA%20Fellowship/3rd%20NELA%20Report/Patient%20Audit/3rd%20Report%20Figures%20and%20Graphs%202017-07-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aptop\Documents\MSc\NELA\22.2.17\Run%20Charts%202017-02-05.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1" Type="http://schemas.openxmlformats.org/officeDocument/2006/relationships/oleObject" Target="file:////C:\Users\DMurray\OneDrive\NELA\3rd%20Year%20Audit%20Report\Run%20Charts%202017-02-0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aptop\Documents\MSc\NELA\22.2.17\Run%20Charts%202017-02-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Murray\OneDrive\NELA\3rd%20Year%20Audit%20Report\Processograms%202017-02-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'Risk Documentation'!$D$1</c:f>
              <c:strCache>
                <c:ptCount val="1"/>
                <c:pt idx="0">
                  <c:v>Risk of surgery documented preoperatively</c:v>
                </c:pt>
              </c:strCache>
            </c:strRef>
          </c:tx>
          <c:spPr>
            <a:ln>
              <a:solidFill>
                <a:srgbClr val="FF0000"/>
              </a:solidFill>
            </a:ln>
          </c:spPr>
          <c:marker>
            <c:symbol val="none"/>
          </c:marker>
          <c:cat>
            <c:numRef>
              <c:f>'Risk Documentation'!$A$2:$A$36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'Risk Documentation'!$D$2:$D$36</c:f>
              <c:numCache>
                <c:formatCode>0.00%</c:formatCode>
                <c:ptCount val="35"/>
                <c:pt idx="0">
                  <c:v>0.533107</c:v>
                </c:pt>
                <c:pt idx="1">
                  <c:v>0.5427303</c:v>
                </c:pt>
                <c:pt idx="2">
                  <c:v>0.526699</c:v>
                </c:pt>
                <c:pt idx="3">
                  <c:v>0.561828</c:v>
                </c:pt>
                <c:pt idx="4">
                  <c:v>0.5310275</c:v>
                </c:pt>
                <c:pt idx="5">
                  <c:v>0.5621086</c:v>
                </c:pt>
                <c:pt idx="6">
                  <c:v>0.5810602</c:v>
                </c:pt>
                <c:pt idx="7">
                  <c:v>0.5676407</c:v>
                </c:pt>
                <c:pt idx="8">
                  <c:v>0.5671233</c:v>
                </c:pt>
                <c:pt idx="9">
                  <c:v>0.577167</c:v>
                </c:pt>
                <c:pt idx="10">
                  <c:v>0.598762</c:v>
                </c:pt>
                <c:pt idx="11">
                  <c:v>0.5778458</c:v>
                </c:pt>
                <c:pt idx="12">
                  <c:v>0.590567</c:v>
                </c:pt>
                <c:pt idx="13">
                  <c:v>0.6015159</c:v>
                </c:pt>
                <c:pt idx="14">
                  <c:v>0.5924171</c:v>
                </c:pt>
                <c:pt idx="15">
                  <c:v>0.618562</c:v>
                </c:pt>
                <c:pt idx="16">
                  <c:v>0.6309409</c:v>
                </c:pt>
                <c:pt idx="17">
                  <c:v>0.6398264</c:v>
                </c:pt>
                <c:pt idx="18">
                  <c:v>0.6604137</c:v>
                </c:pt>
                <c:pt idx="19">
                  <c:v>0.6737773</c:v>
                </c:pt>
                <c:pt idx="20">
                  <c:v>0.6985797</c:v>
                </c:pt>
                <c:pt idx="21">
                  <c:v>0.6916412</c:v>
                </c:pt>
                <c:pt idx="22">
                  <c:v>0.7048291</c:v>
                </c:pt>
                <c:pt idx="23">
                  <c:v>0.6861382</c:v>
                </c:pt>
                <c:pt idx="24">
                  <c:v>0.6962963</c:v>
                </c:pt>
                <c:pt idx="25">
                  <c:v>0.7006732</c:v>
                </c:pt>
                <c:pt idx="26">
                  <c:v>0.6849817</c:v>
                </c:pt>
                <c:pt idx="27">
                  <c:v>0.7020564</c:v>
                </c:pt>
                <c:pt idx="28">
                  <c:v>0.6996834</c:v>
                </c:pt>
                <c:pt idx="29">
                  <c:v>0.7029935</c:v>
                </c:pt>
                <c:pt idx="30">
                  <c:v>0.7202123</c:v>
                </c:pt>
                <c:pt idx="31">
                  <c:v>0.7317545</c:v>
                </c:pt>
                <c:pt idx="32">
                  <c:v>0.7019328</c:v>
                </c:pt>
                <c:pt idx="33">
                  <c:v>0.7232323</c:v>
                </c:pt>
                <c:pt idx="34">
                  <c:v>0.7418689</c:v>
                </c:pt>
              </c:numCache>
            </c:numRef>
          </c:val>
          <c:smooth val="0"/>
          <c:extLst xmlns:c16r2="http://schemas.microsoft.com/office/drawing/2015/06/chart">
            <c:ext xmlns:c16="http://schemas.microsoft.com/office/drawing/2014/chart" uri="{C3380CC4-5D6E-409C-BE32-E72D297353CC}">
              <c16:uniqueId val="{00000000-7262-4246-A6C2-41CE7E4B51D7}"/>
            </c:ext>
          </c:extLst>
        </c:ser>
        <c:ser>
          <c:idx val="2"/>
          <c:order val="1"/>
          <c:tx>
            <c:strRef>
              <c:f>'Risk Documentation'!$F$1</c:f>
              <c:strCache>
                <c:ptCount val="1"/>
                <c:pt idx="0">
                  <c:v>Target</c:v>
                </c:pt>
              </c:strCache>
            </c:strRef>
          </c:tx>
          <c:spPr>
            <a:ln w="25400">
              <a:solidFill>
                <a:schemeClr val="tx1"/>
              </a:solidFill>
              <a:prstDash val="dash"/>
            </a:ln>
          </c:spPr>
          <c:marker>
            <c:symbol val="none"/>
          </c:marker>
          <c:cat>
            <c:numRef>
              <c:f>'Risk Documentation'!$A$2:$A$36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'Risk Documentation'!$F$2:$F$36</c:f>
              <c:numCache>
                <c:formatCode>0.00%</c:formatCode>
                <c:ptCount val="3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numCache>
            </c:numRef>
          </c:val>
          <c:smooth val="0"/>
          <c:extLst xmlns:c16r2="http://schemas.microsoft.com/office/drawing/2015/06/chart">
            <c:ext xmlns:c16="http://schemas.microsoft.com/office/drawing/2014/chart" uri="{C3380CC4-5D6E-409C-BE32-E72D297353CC}">
              <c16:uniqueId val="{00000002-7262-4246-A6C2-41CE7E4B51D7}"/>
            </c:ext>
          </c:extLst>
        </c:ser>
        <c:dLbls>
          <c:showLegendKey val="0"/>
          <c:showVal val="0"/>
          <c:showCatName val="0"/>
          <c:showSerName val="0"/>
          <c:showPercent val="0"/>
          <c:showBubbleSize val="0"/>
        </c:dLbls>
        <c:smooth val="0"/>
        <c:axId val="-939021072"/>
        <c:axId val="-971864464"/>
      </c:lineChart>
      <c:dateAx>
        <c:axId val="-939021072"/>
        <c:scaling>
          <c:orientation val="minMax"/>
        </c:scaling>
        <c:delete val="0"/>
        <c:axPos val="b"/>
        <c:numFmt formatCode="mmm\-yy" sourceLinked="1"/>
        <c:majorTickMark val="out"/>
        <c:minorTickMark val="none"/>
        <c:tickLblPos val="nextTo"/>
        <c:txPr>
          <a:bodyPr rot="-5400000" vert="horz"/>
          <a:lstStyle/>
          <a:p>
            <a:pPr>
              <a:defRPr sz="1600"/>
            </a:pPr>
            <a:endParaRPr lang="en-US"/>
          </a:p>
        </c:txPr>
        <c:crossAx val="-971864464"/>
        <c:crosses val="autoZero"/>
        <c:auto val="1"/>
        <c:lblOffset val="100"/>
        <c:baseTimeUnit val="months"/>
        <c:majorUnit val="4.0"/>
        <c:majorTimeUnit val="months"/>
      </c:dateAx>
      <c:valAx>
        <c:axId val="-971864464"/>
        <c:scaling>
          <c:orientation val="minMax"/>
          <c:max val="1.0"/>
          <c:min val="0.4"/>
        </c:scaling>
        <c:delete val="0"/>
        <c:axPos val="l"/>
        <c:majorGridlines/>
        <c:numFmt formatCode="0%" sourceLinked="0"/>
        <c:majorTickMark val="out"/>
        <c:minorTickMark val="none"/>
        <c:tickLblPos val="nextTo"/>
        <c:txPr>
          <a:bodyPr/>
          <a:lstStyle/>
          <a:p>
            <a:pPr>
              <a:defRPr sz="1600"/>
            </a:pPr>
            <a:endParaRPr lang="en-US"/>
          </a:p>
        </c:txPr>
        <c:crossAx val="-93902107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4699263038549"/>
          <c:y val="0.0"/>
          <c:w val="0.832880705371438"/>
          <c:h val="0.922560683760684"/>
        </c:manualLayout>
      </c:layout>
      <c:barChart>
        <c:barDir val="bar"/>
        <c:grouping val="stacked"/>
        <c:varyColors val="0"/>
        <c:ser>
          <c:idx val="0"/>
          <c:order val="0"/>
          <c:spPr>
            <a:solidFill>
              <a:srgbClr val="00B0F0"/>
            </a:solidFill>
            <a:ln>
              <a:noFill/>
            </a:ln>
            <a:effectLst/>
          </c:spPr>
          <c:invertIfNegative val="0"/>
          <c:cat>
            <c:strRef>
              <c:f>'Critical Care (High Risk)'!$A$2:$A$188</c:f>
              <c:strCache>
                <c:ptCount val="187"/>
                <c:pt idx="0">
                  <c:v>LHC</c:v>
                </c:pt>
                <c:pt idx="1">
                  <c:v>CAS</c:v>
                </c:pt>
                <c:pt idx="2">
                  <c:v>EAL</c:v>
                </c:pt>
                <c:pt idx="3">
                  <c:v>MAR</c:v>
                </c:pt>
                <c:pt idx="4">
                  <c:v>CHE</c:v>
                </c:pt>
                <c:pt idx="5">
                  <c:v>FGH</c:v>
                </c:pt>
                <c:pt idx="6">
                  <c:v>SHC</c:v>
                </c:pt>
                <c:pt idx="7">
                  <c:v>NPH</c:v>
                </c:pt>
                <c:pt idx="8">
                  <c:v>QEG</c:v>
                </c:pt>
                <c:pt idx="9">
                  <c:v>LER</c:v>
                </c:pt>
                <c:pt idx="10">
                  <c:v>GEO</c:v>
                </c:pt>
                <c:pt idx="11">
                  <c:v>HUL</c:v>
                </c:pt>
                <c:pt idx="12">
                  <c:v>MDW</c:v>
                </c:pt>
                <c:pt idx="13">
                  <c:v>RSU</c:v>
                </c:pt>
                <c:pt idx="14">
                  <c:v>HOM</c:v>
                </c:pt>
                <c:pt idx="15">
                  <c:v>STR</c:v>
                </c:pt>
                <c:pt idx="16">
                  <c:v>PMS</c:v>
                </c:pt>
                <c:pt idx="17">
                  <c:v>MRI</c:v>
                </c:pt>
                <c:pt idx="18">
                  <c:v>RUS</c:v>
                </c:pt>
                <c:pt idx="19">
                  <c:v>BRG</c:v>
                </c:pt>
                <c:pt idx="20">
                  <c:v>LIN</c:v>
                </c:pt>
                <c:pt idx="21">
                  <c:v>SHH</c:v>
                </c:pt>
                <c:pt idx="22">
                  <c:v>KTH</c:v>
                </c:pt>
                <c:pt idx="23">
                  <c:v>QKL</c:v>
                </c:pt>
                <c:pt idx="24">
                  <c:v>RVN</c:v>
                </c:pt>
                <c:pt idx="25">
                  <c:v>TUN</c:v>
                </c:pt>
                <c:pt idx="26">
                  <c:v>WSH</c:v>
                </c:pt>
                <c:pt idx="27">
                  <c:v>ESU</c:v>
                </c:pt>
                <c:pt idx="28">
                  <c:v>BAT</c:v>
                </c:pt>
                <c:pt idx="29">
                  <c:v>RHC</c:v>
                </c:pt>
                <c:pt idx="30">
                  <c:v>ROT</c:v>
                </c:pt>
                <c:pt idx="31">
                  <c:v>FRM</c:v>
                </c:pt>
                <c:pt idx="32">
                  <c:v>LEI</c:v>
                </c:pt>
                <c:pt idx="33">
                  <c:v>DVH</c:v>
                </c:pt>
                <c:pt idx="34">
                  <c:v>WHT</c:v>
                </c:pt>
                <c:pt idx="35">
                  <c:v>GLG</c:v>
                </c:pt>
                <c:pt idx="36">
                  <c:v>DDH</c:v>
                </c:pt>
                <c:pt idx="37">
                  <c:v>SPD</c:v>
                </c:pt>
                <c:pt idx="38">
                  <c:v>BAR</c:v>
                </c:pt>
                <c:pt idx="39">
                  <c:v>SLF</c:v>
                </c:pt>
                <c:pt idx="40">
                  <c:v>DER</c:v>
                </c:pt>
                <c:pt idx="41">
                  <c:v>WHH</c:v>
                </c:pt>
                <c:pt idx="42">
                  <c:v>GGH</c:v>
                </c:pt>
                <c:pt idx="43">
                  <c:v>BLA</c:v>
                </c:pt>
                <c:pt idx="44">
                  <c:v>TOR</c:v>
                </c:pt>
                <c:pt idx="45">
                  <c:v>UCL</c:v>
                </c:pt>
                <c:pt idx="46">
                  <c:v>WYT</c:v>
                </c:pt>
                <c:pt idx="47">
                  <c:v>LON</c:v>
                </c:pt>
                <c:pt idx="48">
                  <c:v>WMU</c:v>
                </c:pt>
                <c:pt idx="49">
                  <c:v>MPH</c:v>
                </c:pt>
                <c:pt idx="50">
                  <c:v>PET</c:v>
                </c:pt>
                <c:pt idx="51">
                  <c:v>WMH</c:v>
                </c:pt>
                <c:pt idx="52">
                  <c:v>NTH</c:v>
                </c:pt>
                <c:pt idx="53">
                  <c:v>NHH</c:v>
                </c:pt>
                <c:pt idx="54">
                  <c:v>AIR</c:v>
                </c:pt>
                <c:pt idx="55">
                  <c:v>SCA</c:v>
                </c:pt>
                <c:pt idx="56">
                  <c:v>YEO</c:v>
                </c:pt>
                <c:pt idx="57">
                  <c:v>AEI</c:v>
                </c:pt>
                <c:pt idx="58">
                  <c:v>CHR</c:v>
                </c:pt>
                <c:pt idx="59">
                  <c:v>KCH</c:v>
                </c:pt>
                <c:pt idx="60">
                  <c:v>WYB</c:v>
                </c:pt>
                <c:pt idx="61">
                  <c:v>BNT</c:v>
                </c:pt>
                <c:pt idx="62">
                  <c:v>SMH</c:v>
                </c:pt>
                <c:pt idx="63">
                  <c:v>QMC</c:v>
                </c:pt>
                <c:pt idx="64">
                  <c:v>BTH</c:v>
                </c:pt>
                <c:pt idx="65">
                  <c:v>BRT</c:v>
                </c:pt>
                <c:pt idx="66">
                  <c:v>BOL</c:v>
                </c:pt>
                <c:pt idx="67">
                  <c:v>MAY</c:v>
                </c:pt>
                <c:pt idx="68">
                  <c:v>WGH</c:v>
                </c:pt>
                <c:pt idx="69">
                  <c:v>WRC</c:v>
                </c:pt>
                <c:pt idx="70">
                  <c:v>STH</c:v>
                </c:pt>
                <c:pt idx="71">
                  <c:v>LEW</c:v>
                </c:pt>
                <c:pt idx="72">
                  <c:v>WEX</c:v>
                </c:pt>
                <c:pt idx="73">
                  <c:v>SGH</c:v>
                </c:pt>
                <c:pt idx="74">
                  <c:v>WDH</c:v>
                </c:pt>
                <c:pt idx="75">
                  <c:v>DAR</c:v>
                </c:pt>
                <c:pt idx="76">
                  <c:v>NGS</c:v>
                </c:pt>
                <c:pt idx="77">
                  <c:v>RPH</c:v>
                </c:pt>
                <c:pt idx="78">
                  <c:v>WRX</c:v>
                </c:pt>
                <c:pt idx="79">
                  <c:v>SMV</c:v>
                </c:pt>
                <c:pt idx="80">
                  <c:v>SPH</c:v>
                </c:pt>
                <c:pt idx="81">
                  <c:v>QEQ</c:v>
                </c:pt>
                <c:pt idx="82">
                  <c:v>SEH</c:v>
                </c:pt>
                <c:pt idx="83">
                  <c:v>HAR</c:v>
                </c:pt>
                <c:pt idx="84">
                  <c:v>SAL</c:v>
                </c:pt>
                <c:pt idx="85">
                  <c:v>VIC</c:v>
                </c:pt>
                <c:pt idx="86">
                  <c:v>NSH</c:v>
                </c:pt>
                <c:pt idx="87">
                  <c:v>NDD</c:v>
                </c:pt>
                <c:pt idx="88">
                  <c:v>KMH</c:v>
                </c:pt>
                <c:pt idx="89">
                  <c:v>PCH</c:v>
                </c:pt>
                <c:pt idx="90">
                  <c:v>BRI</c:v>
                </c:pt>
                <c:pt idx="91">
                  <c:v>QEB</c:v>
                </c:pt>
                <c:pt idx="92">
                  <c:v>MIW</c:v>
                </c:pt>
                <c:pt idx="93">
                  <c:v>WES</c:v>
                </c:pt>
                <c:pt idx="94">
                  <c:v>BED</c:v>
                </c:pt>
                <c:pt idx="95">
                  <c:v>SCU</c:v>
                </c:pt>
                <c:pt idx="96">
                  <c:v>CLW</c:v>
                </c:pt>
                <c:pt idx="97">
                  <c:v>RLI</c:v>
                </c:pt>
                <c:pt idx="98">
                  <c:v>SCM</c:v>
                </c:pt>
                <c:pt idx="99">
                  <c:v>WDG</c:v>
                </c:pt>
                <c:pt idx="100">
                  <c:v>CGH</c:v>
                </c:pt>
                <c:pt idx="101">
                  <c:v>PGH</c:v>
                </c:pt>
                <c:pt idx="102">
                  <c:v>RBE</c:v>
                </c:pt>
                <c:pt idx="103">
                  <c:v>KNG</c:v>
                </c:pt>
                <c:pt idx="104">
                  <c:v>STM</c:v>
                </c:pt>
                <c:pt idx="105">
                  <c:v>PIL</c:v>
                </c:pt>
                <c:pt idx="106">
                  <c:v>CON</c:v>
                </c:pt>
                <c:pt idx="107">
                  <c:v>BRD</c:v>
                </c:pt>
                <c:pt idx="108">
                  <c:v>YDH</c:v>
                </c:pt>
                <c:pt idx="109">
                  <c:v>WRG</c:v>
                </c:pt>
                <c:pt idx="110">
                  <c:v>TGA</c:v>
                </c:pt>
                <c:pt idx="111">
                  <c:v>GWY</c:v>
                </c:pt>
                <c:pt idx="112">
                  <c:v>CHX</c:v>
                </c:pt>
                <c:pt idx="113">
                  <c:v>KGH</c:v>
                </c:pt>
                <c:pt idx="114">
                  <c:v>SUN</c:v>
                </c:pt>
                <c:pt idx="115">
                  <c:v>HIL</c:v>
                </c:pt>
                <c:pt idx="116">
                  <c:v>LIS</c:v>
                </c:pt>
                <c:pt idx="117">
                  <c:v>NEV</c:v>
                </c:pt>
                <c:pt idx="118">
                  <c:v>RDE</c:v>
                </c:pt>
                <c:pt idx="119">
                  <c:v>COC</c:v>
                </c:pt>
                <c:pt idx="120">
                  <c:v>BRO</c:v>
                </c:pt>
                <c:pt idx="121">
                  <c:v>UHC</c:v>
                </c:pt>
                <c:pt idx="122">
                  <c:v>NOT</c:v>
                </c:pt>
                <c:pt idx="123">
                  <c:v>HCH</c:v>
                </c:pt>
                <c:pt idx="124">
                  <c:v>QAP</c:v>
                </c:pt>
                <c:pt idx="125">
                  <c:v>GLO</c:v>
                </c:pt>
                <c:pt idx="126">
                  <c:v>PAH</c:v>
                </c:pt>
                <c:pt idx="127">
                  <c:v>EBH</c:v>
                </c:pt>
                <c:pt idx="128">
                  <c:v>FRE</c:v>
                </c:pt>
                <c:pt idx="129">
                  <c:v>NUN</c:v>
                </c:pt>
                <c:pt idx="130">
                  <c:v>BFH</c:v>
                </c:pt>
                <c:pt idx="131">
                  <c:v>OHM</c:v>
                </c:pt>
                <c:pt idx="132">
                  <c:v>NCR</c:v>
                </c:pt>
                <c:pt idx="133">
                  <c:v>GWE</c:v>
                </c:pt>
                <c:pt idx="134">
                  <c:v>RLU</c:v>
                </c:pt>
                <c:pt idx="135">
                  <c:v>LDH</c:v>
                </c:pt>
                <c:pt idx="136">
                  <c:v>WAT</c:v>
                </c:pt>
                <c:pt idx="137">
                  <c:v>DRY</c:v>
                </c:pt>
                <c:pt idx="138">
                  <c:v>RGH</c:v>
                </c:pt>
                <c:pt idx="139">
                  <c:v>ADD</c:v>
                </c:pt>
                <c:pt idx="140">
                  <c:v>NTG</c:v>
                </c:pt>
                <c:pt idx="141">
                  <c:v>JPH</c:v>
                </c:pt>
                <c:pt idx="142">
                  <c:v>RSC</c:v>
                </c:pt>
                <c:pt idx="143">
                  <c:v>MKH</c:v>
                </c:pt>
                <c:pt idx="144">
                  <c:v>COL</c:v>
                </c:pt>
                <c:pt idx="145">
                  <c:v>PIN</c:v>
                </c:pt>
                <c:pt idx="146">
                  <c:v>WAW</c:v>
                </c:pt>
                <c:pt idx="147">
                  <c:v>SJH</c:v>
                </c:pt>
                <c:pt idx="148">
                  <c:v>POW</c:v>
                </c:pt>
                <c:pt idx="149">
                  <c:v>MAC</c:v>
                </c:pt>
                <c:pt idx="150">
                  <c:v>WHC</c:v>
                </c:pt>
                <c:pt idx="151">
                  <c:v>RCH</c:v>
                </c:pt>
                <c:pt idx="152">
                  <c:v>WIR</c:v>
                </c:pt>
                <c:pt idx="153">
                  <c:v>HIN</c:v>
                </c:pt>
                <c:pt idx="154">
                  <c:v>RFH</c:v>
                </c:pt>
                <c:pt idx="155">
                  <c:v>QHR</c:v>
                </c:pt>
                <c:pt idx="156">
                  <c:v>IPS</c:v>
                </c:pt>
                <c:pt idx="157">
                  <c:v>NOR</c:v>
                </c:pt>
                <c:pt idx="158">
                  <c:v>CCH</c:v>
                </c:pt>
                <c:pt idx="159">
                  <c:v>NMH</c:v>
                </c:pt>
                <c:pt idx="160">
                  <c:v>RSH</c:v>
                </c:pt>
                <c:pt idx="161">
                  <c:v>SAN</c:v>
                </c:pt>
                <c:pt idx="162">
                  <c:v>CMI</c:v>
                </c:pt>
                <c:pt idx="163">
                  <c:v>QEL</c:v>
                </c:pt>
                <c:pt idx="164">
                  <c:v>NMG</c:v>
                </c:pt>
                <c:pt idx="165">
                  <c:v>BAS</c:v>
                </c:pt>
                <c:pt idx="166">
                  <c:v>HUD</c:v>
                </c:pt>
                <c:pt idx="167">
                  <c:v>UHW</c:v>
                </c:pt>
                <c:pt idx="168">
                  <c:v>DID</c:v>
                </c:pt>
                <c:pt idx="169">
                  <c:v>LEG</c:v>
                </c:pt>
                <c:pt idx="170">
                  <c:v>WHI</c:v>
                </c:pt>
                <c:pt idx="171">
                  <c:v>STD</c:v>
                </c:pt>
                <c:pt idx="172">
                  <c:v>PLY</c:v>
                </c:pt>
                <c:pt idx="173">
                  <c:v>FAZ</c:v>
                </c:pt>
                <c:pt idx="174">
                  <c:v>MOR</c:v>
                </c:pt>
                <c:pt idx="175">
                  <c:v>GHS</c:v>
                </c:pt>
                <c:pt idx="176">
                  <c:v>RSS</c:v>
                </c:pt>
                <c:pt idx="177">
                  <c:v>RAD</c:v>
                </c:pt>
                <c:pt idx="178">
                  <c:v>BMP</c:v>
                </c:pt>
                <c:pt idx="179">
                  <c:v>HHX</c:v>
                </c:pt>
                <c:pt idx="180">
                  <c:v>MST</c:v>
                </c:pt>
                <c:pt idx="181">
                  <c:v>PAP</c:v>
                </c:pt>
                <c:pt idx="182">
                  <c:v>UHL</c:v>
                </c:pt>
                <c:pt idx="183">
                  <c:v>WLT</c:v>
                </c:pt>
                <c:pt idx="184">
                  <c:v>CTY</c:v>
                </c:pt>
                <c:pt idx="185">
                  <c:v>NWG</c:v>
                </c:pt>
                <c:pt idx="186">
                  <c:v>FRR</c:v>
                </c:pt>
              </c:strCache>
            </c:strRef>
          </c:cat>
          <c:val>
            <c:numRef>
              <c:f>'Critical Care (High Risk)'!$D$2:$D$188</c:f>
              <c:numCache>
                <c:formatCode>General</c:formatCode>
                <c:ptCount val="187"/>
                <c:pt idx="0">
                  <c:v>0.0</c:v>
                </c:pt>
                <c:pt idx="1">
                  <c:v>0.0</c:v>
                </c:pt>
                <c:pt idx="2">
                  <c:v>0.0</c:v>
                </c:pt>
                <c:pt idx="3">
                  <c:v>0.0</c:v>
                </c:pt>
                <c:pt idx="4">
                  <c:v>100.0</c:v>
                </c:pt>
                <c:pt idx="5">
                  <c:v>100.0</c:v>
                </c:pt>
                <c:pt idx="6">
                  <c:v>100.0</c:v>
                </c:pt>
                <c:pt idx="7">
                  <c:v>96.55173</c:v>
                </c:pt>
                <c:pt idx="8">
                  <c:v>96.15384999999998</c:v>
                </c:pt>
                <c:pt idx="9">
                  <c:v>95.74468</c:v>
                </c:pt>
                <c:pt idx="10">
                  <c:v>94.73684</c:v>
                </c:pt>
                <c:pt idx="11">
                  <c:v>94.73684</c:v>
                </c:pt>
                <c:pt idx="12">
                  <c:v>93.54839</c:v>
                </c:pt>
                <c:pt idx="13">
                  <c:v>93.54839</c:v>
                </c:pt>
                <c:pt idx="14">
                  <c:v>93.33333999999998</c:v>
                </c:pt>
                <c:pt idx="15">
                  <c:v>93.33333999999998</c:v>
                </c:pt>
                <c:pt idx="16">
                  <c:v>92.5</c:v>
                </c:pt>
                <c:pt idx="17">
                  <c:v>92.30769</c:v>
                </c:pt>
                <c:pt idx="18">
                  <c:v>92.0</c:v>
                </c:pt>
                <c:pt idx="19">
                  <c:v>91.66666</c:v>
                </c:pt>
                <c:pt idx="20">
                  <c:v>91.66666</c:v>
                </c:pt>
                <c:pt idx="21">
                  <c:v>90.62499999999998</c:v>
                </c:pt>
                <c:pt idx="22">
                  <c:v>90.0</c:v>
                </c:pt>
                <c:pt idx="23">
                  <c:v>90.0</c:v>
                </c:pt>
                <c:pt idx="24">
                  <c:v>89.74359</c:v>
                </c:pt>
                <c:pt idx="25">
                  <c:v>89.28570999999998</c:v>
                </c:pt>
                <c:pt idx="26">
                  <c:v>89.28570999999998</c:v>
                </c:pt>
                <c:pt idx="27">
                  <c:v>87.5</c:v>
                </c:pt>
                <c:pt idx="28">
                  <c:v>86.8421</c:v>
                </c:pt>
                <c:pt idx="29">
                  <c:v>86.66666</c:v>
                </c:pt>
                <c:pt idx="30">
                  <c:v>86.66666</c:v>
                </c:pt>
                <c:pt idx="31">
                  <c:v>84.84849</c:v>
                </c:pt>
                <c:pt idx="32">
                  <c:v>84.61538999999998</c:v>
                </c:pt>
                <c:pt idx="33">
                  <c:v>84.61538999999998</c:v>
                </c:pt>
                <c:pt idx="34">
                  <c:v>84.21053</c:v>
                </c:pt>
                <c:pt idx="35">
                  <c:v>84.0</c:v>
                </c:pt>
                <c:pt idx="36">
                  <c:v>0.0</c:v>
                </c:pt>
                <c:pt idx="37">
                  <c:v>83.33333999999998</c:v>
                </c:pt>
                <c:pt idx="38">
                  <c:v>83.33333999999998</c:v>
                </c:pt>
                <c:pt idx="39">
                  <c:v>83.33333999999998</c:v>
                </c:pt>
                <c:pt idx="40">
                  <c:v>82.0</c:v>
                </c:pt>
                <c:pt idx="41">
                  <c:v>81.39534999999998</c:v>
                </c:pt>
                <c:pt idx="42">
                  <c:v>81.25</c:v>
                </c:pt>
                <c:pt idx="43">
                  <c:v>80.95237999999998</c:v>
                </c:pt>
                <c:pt idx="44">
                  <c:v>80.76923</c:v>
                </c:pt>
                <c:pt idx="45">
                  <c:v>80.0</c:v>
                </c:pt>
                <c:pt idx="46">
                  <c:v>78.78788</c:v>
                </c:pt>
                <c:pt idx="47">
                  <c:v>78.57143</c:v>
                </c:pt>
                <c:pt idx="48">
                  <c:v>78.57143</c:v>
                </c:pt>
                <c:pt idx="49">
                  <c:v>77.41936</c:v>
                </c:pt>
                <c:pt idx="50">
                  <c:v>77.41936</c:v>
                </c:pt>
                <c:pt idx="51">
                  <c:v>76.92308</c:v>
                </c:pt>
                <c:pt idx="52">
                  <c:v>76.66666</c:v>
                </c:pt>
                <c:pt idx="53">
                  <c:v>76.47059</c:v>
                </c:pt>
                <c:pt idx="54">
                  <c:v>76.19047999999998</c:v>
                </c:pt>
                <c:pt idx="55">
                  <c:v>76.19047999999998</c:v>
                </c:pt>
                <c:pt idx="56">
                  <c:v>76.19047999999998</c:v>
                </c:pt>
                <c:pt idx="57">
                  <c:v>76.0</c:v>
                </c:pt>
                <c:pt idx="58">
                  <c:v>0.0</c:v>
                </c:pt>
                <c:pt idx="59">
                  <c:v>0.0</c:v>
                </c:pt>
                <c:pt idx="60">
                  <c:v>75.0</c:v>
                </c:pt>
                <c:pt idx="61">
                  <c:v>75.0</c:v>
                </c:pt>
                <c:pt idx="62">
                  <c:v>75.0</c:v>
                </c:pt>
                <c:pt idx="63">
                  <c:v>74.64789</c:v>
                </c:pt>
                <c:pt idx="64">
                  <c:v>73.91304</c:v>
                </c:pt>
                <c:pt idx="65">
                  <c:v>73.68421</c:v>
                </c:pt>
                <c:pt idx="66">
                  <c:v>73.33333999999998</c:v>
                </c:pt>
                <c:pt idx="67">
                  <c:v>72.72727</c:v>
                </c:pt>
                <c:pt idx="68">
                  <c:v>72.72727</c:v>
                </c:pt>
                <c:pt idx="69">
                  <c:v>72.54902</c:v>
                </c:pt>
                <c:pt idx="70">
                  <c:v>72.4138</c:v>
                </c:pt>
                <c:pt idx="71">
                  <c:v>0.0</c:v>
                </c:pt>
                <c:pt idx="72">
                  <c:v>71.42857</c:v>
                </c:pt>
                <c:pt idx="73">
                  <c:v>71.42857</c:v>
                </c:pt>
                <c:pt idx="74">
                  <c:v>70.83333999999998</c:v>
                </c:pt>
                <c:pt idx="75">
                  <c:v>70.58823</c:v>
                </c:pt>
                <c:pt idx="76">
                  <c:v>70.0</c:v>
                </c:pt>
                <c:pt idx="77">
                  <c:v>70.0</c:v>
                </c:pt>
                <c:pt idx="78">
                  <c:v>70.0</c:v>
                </c:pt>
                <c:pt idx="79">
                  <c:v>70.0</c:v>
                </c:pt>
                <c:pt idx="80">
                  <c:v>70.0</c:v>
                </c:pt>
                <c:pt idx="81">
                  <c:v>69.76744</c:v>
                </c:pt>
                <c:pt idx="82">
                  <c:v>69.56522</c:v>
                </c:pt>
                <c:pt idx="83">
                  <c:v>69.23077</c:v>
                </c:pt>
                <c:pt idx="84">
                  <c:v>69.23077</c:v>
                </c:pt>
                <c:pt idx="85">
                  <c:v>69.23077</c:v>
                </c:pt>
                <c:pt idx="86">
                  <c:v>69.23077</c:v>
                </c:pt>
                <c:pt idx="87">
                  <c:v>68.75</c:v>
                </c:pt>
                <c:pt idx="88">
                  <c:v>68.75</c:v>
                </c:pt>
                <c:pt idx="89">
                  <c:v>68.42105</c:v>
                </c:pt>
                <c:pt idx="90">
                  <c:v>68.18182</c:v>
                </c:pt>
                <c:pt idx="91">
                  <c:v>68.18182</c:v>
                </c:pt>
                <c:pt idx="92">
                  <c:v>0.0</c:v>
                </c:pt>
                <c:pt idx="93">
                  <c:v>0.0</c:v>
                </c:pt>
                <c:pt idx="94">
                  <c:v>66.66666</c:v>
                </c:pt>
                <c:pt idx="95">
                  <c:v>66.66666</c:v>
                </c:pt>
                <c:pt idx="96">
                  <c:v>64.0</c:v>
                </c:pt>
                <c:pt idx="97">
                  <c:v>63.33333</c:v>
                </c:pt>
                <c:pt idx="98">
                  <c:v>61.53846</c:v>
                </c:pt>
                <c:pt idx="99">
                  <c:v>60.0</c:v>
                </c:pt>
                <c:pt idx="100">
                  <c:v>60.0</c:v>
                </c:pt>
                <c:pt idx="101">
                  <c:v>58.82353</c:v>
                </c:pt>
                <c:pt idx="102">
                  <c:v>58.53659</c:v>
                </c:pt>
                <c:pt idx="103">
                  <c:v>58.33333</c:v>
                </c:pt>
                <c:pt idx="104">
                  <c:v>58.33333</c:v>
                </c:pt>
                <c:pt idx="105">
                  <c:v>58.06452</c:v>
                </c:pt>
                <c:pt idx="106">
                  <c:v>57.77778</c:v>
                </c:pt>
                <c:pt idx="107">
                  <c:v>57.14286000000001</c:v>
                </c:pt>
                <c:pt idx="108">
                  <c:v>56.66667</c:v>
                </c:pt>
                <c:pt idx="109">
                  <c:v>56.41026</c:v>
                </c:pt>
                <c:pt idx="110">
                  <c:v>56.25</c:v>
                </c:pt>
                <c:pt idx="111">
                  <c:v>56.25</c:v>
                </c:pt>
                <c:pt idx="112">
                  <c:v>0.0</c:v>
                </c:pt>
                <c:pt idx="113">
                  <c:v>0.0</c:v>
                </c:pt>
                <c:pt idx="114">
                  <c:v>55.17241</c:v>
                </c:pt>
                <c:pt idx="115">
                  <c:v>54.54546000000001</c:v>
                </c:pt>
                <c:pt idx="116">
                  <c:v>54.16667</c:v>
                </c:pt>
                <c:pt idx="117">
                  <c:v>53.33333</c:v>
                </c:pt>
                <c:pt idx="118">
                  <c:v>53.125</c:v>
                </c:pt>
                <c:pt idx="119">
                  <c:v>52.63158</c:v>
                </c:pt>
                <c:pt idx="120">
                  <c:v>52.38095</c:v>
                </c:pt>
                <c:pt idx="121">
                  <c:v>51.6129</c:v>
                </c:pt>
                <c:pt idx="122">
                  <c:v>0.0</c:v>
                </c:pt>
                <c:pt idx="123">
                  <c:v>50.0</c:v>
                </c:pt>
                <c:pt idx="124">
                  <c:v>49.01961</c:v>
                </c:pt>
                <c:pt idx="125">
                  <c:v>48.07692</c:v>
                </c:pt>
                <c:pt idx="126">
                  <c:v>46.15385</c:v>
                </c:pt>
                <c:pt idx="127">
                  <c:v>46.15385</c:v>
                </c:pt>
                <c:pt idx="128">
                  <c:v>45.45454</c:v>
                </c:pt>
                <c:pt idx="129">
                  <c:v>45.45454</c:v>
                </c:pt>
                <c:pt idx="130">
                  <c:v>45.45454</c:v>
                </c:pt>
                <c:pt idx="131">
                  <c:v>45.45454</c:v>
                </c:pt>
                <c:pt idx="132">
                  <c:v>45.45454</c:v>
                </c:pt>
                <c:pt idx="133">
                  <c:v>45.23809</c:v>
                </c:pt>
                <c:pt idx="134">
                  <c:v>45.0</c:v>
                </c:pt>
                <c:pt idx="135">
                  <c:v>44.82759</c:v>
                </c:pt>
                <c:pt idx="136">
                  <c:v>44.11765</c:v>
                </c:pt>
                <c:pt idx="137">
                  <c:v>43.75</c:v>
                </c:pt>
                <c:pt idx="138">
                  <c:v>42.85714</c:v>
                </c:pt>
                <c:pt idx="139">
                  <c:v>42.85714</c:v>
                </c:pt>
                <c:pt idx="140">
                  <c:v>42.30768999999999</c:v>
                </c:pt>
                <c:pt idx="141">
                  <c:v>41.66667</c:v>
                </c:pt>
                <c:pt idx="142">
                  <c:v>41.17647</c:v>
                </c:pt>
                <c:pt idx="143">
                  <c:v>40.90909</c:v>
                </c:pt>
                <c:pt idx="144">
                  <c:v>40.74074</c:v>
                </c:pt>
                <c:pt idx="145">
                  <c:v>40.0</c:v>
                </c:pt>
                <c:pt idx="146">
                  <c:v>40.0</c:v>
                </c:pt>
                <c:pt idx="147">
                  <c:v>40.0</c:v>
                </c:pt>
                <c:pt idx="148">
                  <c:v>39.28571</c:v>
                </c:pt>
                <c:pt idx="149">
                  <c:v>38.09524000000001</c:v>
                </c:pt>
                <c:pt idx="150">
                  <c:v>0.0</c:v>
                </c:pt>
                <c:pt idx="151">
                  <c:v>37.5</c:v>
                </c:pt>
                <c:pt idx="152">
                  <c:v>36.95652</c:v>
                </c:pt>
                <c:pt idx="153">
                  <c:v>36.84211</c:v>
                </c:pt>
                <c:pt idx="154">
                  <c:v>35.71429</c:v>
                </c:pt>
                <c:pt idx="155">
                  <c:v>35.71429</c:v>
                </c:pt>
                <c:pt idx="156">
                  <c:v>35.0</c:v>
                </c:pt>
                <c:pt idx="157">
                  <c:v>34.375</c:v>
                </c:pt>
                <c:pt idx="158">
                  <c:v>0.0</c:v>
                </c:pt>
                <c:pt idx="159">
                  <c:v>0.0</c:v>
                </c:pt>
                <c:pt idx="160">
                  <c:v>0.0</c:v>
                </c:pt>
                <c:pt idx="161">
                  <c:v>33.33333</c:v>
                </c:pt>
                <c:pt idx="162">
                  <c:v>33.33333</c:v>
                </c:pt>
                <c:pt idx="163">
                  <c:v>33.33333</c:v>
                </c:pt>
                <c:pt idx="164">
                  <c:v>31.81818000000001</c:v>
                </c:pt>
                <c:pt idx="165">
                  <c:v>30.76923</c:v>
                </c:pt>
                <c:pt idx="166">
                  <c:v>29.62963</c:v>
                </c:pt>
                <c:pt idx="167">
                  <c:v>29.41176</c:v>
                </c:pt>
                <c:pt idx="168">
                  <c:v>29.03226</c:v>
                </c:pt>
                <c:pt idx="169">
                  <c:v>26.66667</c:v>
                </c:pt>
                <c:pt idx="170">
                  <c:v>26.66667</c:v>
                </c:pt>
                <c:pt idx="171">
                  <c:v>25.0</c:v>
                </c:pt>
                <c:pt idx="172">
                  <c:v>24.59016</c:v>
                </c:pt>
                <c:pt idx="173">
                  <c:v>21.73913</c:v>
                </c:pt>
                <c:pt idx="174">
                  <c:v>19.60784</c:v>
                </c:pt>
                <c:pt idx="175">
                  <c:v>19.44444</c:v>
                </c:pt>
                <c:pt idx="176">
                  <c:v>19.35484</c:v>
                </c:pt>
                <c:pt idx="177">
                  <c:v>13.7931</c:v>
                </c:pt>
                <c:pt idx="178">
                  <c:v>0.0</c:v>
                </c:pt>
                <c:pt idx="179">
                  <c:v>0.0</c:v>
                </c:pt>
                <c:pt idx="180">
                  <c:v>0.0</c:v>
                </c:pt>
                <c:pt idx="181">
                  <c:v>0.0</c:v>
                </c:pt>
                <c:pt idx="182">
                  <c:v>0.0</c:v>
                </c:pt>
                <c:pt idx="183">
                  <c:v>0.0</c:v>
                </c:pt>
                <c:pt idx="184">
                  <c:v>0.0</c:v>
                </c:pt>
                <c:pt idx="185">
                  <c:v>0.0</c:v>
                </c:pt>
                <c:pt idx="186">
                  <c:v>0.0</c:v>
                </c:pt>
              </c:numCache>
            </c:numRef>
          </c:val>
          <c:extLst xmlns:c16r2="http://schemas.microsoft.com/office/drawing/2015/06/chart">
            <c:ext xmlns:c16="http://schemas.microsoft.com/office/drawing/2014/chart" uri="{C3380CC4-5D6E-409C-BE32-E72D297353CC}">
              <c16:uniqueId val="{00000000-E561-485E-8870-2A45AE94BD15}"/>
            </c:ext>
          </c:extLst>
        </c:ser>
        <c:ser>
          <c:idx val="1"/>
          <c:order val="1"/>
          <c:spPr>
            <a:solidFill>
              <a:schemeClr val="tx1"/>
            </a:solidFill>
            <a:effectLst/>
          </c:spPr>
          <c:invertIfNegative val="0"/>
          <c:cat>
            <c:strRef>
              <c:f>'Critical Care (High Risk)'!$A$2:$A$188</c:f>
              <c:strCache>
                <c:ptCount val="187"/>
                <c:pt idx="0">
                  <c:v>LHC</c:v>
                </c:pt>
                <c:pt idx="1">
                  <c:v>CAS</c:v>
                </c:pt>
                <c:pt idx="2">
                  <c:v>EAL</c:v>
                </c:pt>
                <c:pt idx="3">
                  <c:v>MAR</c:v>
                </c:pt>
                <c:pt idx="4">
                  <c:v>CHE</c:v>
                </c:pt>
                <c:pt idx="5">
                  <c:v>FGH</c:v>
                </c:pt>
                <c:pt idx="6">
                  <c:v>SHC</c:v>
                </c:pt>
                <c:pt idx="7">
                  <c:v>NPH</c:v>
                </c:pt>
                <c:pt idx="8">
                  <c:v>QEG</c:v>
                </c:pt>
                <c:pt idx="9">
                  <c:v>LER</c:v>
                </c:pt>
                <c:pt idx="10">
                  <c:v>GEO</c:v>
                </c:pt>
                <c:pt idx="11">
                  <c:v>HUL</c:v>
                </c:pt>
                <c:pt idx="12">
                  <c:v>MDW</c:v>
                </c:pt>
                <c:pt idx="13">
                  <c:v>RSU</c:v>
                </c:pt>
                <c:pt idx="14">
                  <c:v>HOM</c:v>
                </c:pt>
                <c:pt idx="15">
                  <c:v>STR</c:v>
                </c:pt>
                <c:pt idx="16">
                  <c:v>PMS</c:v>
                </c:pt>
                <c:pt idx="17">
                  <c:v>MRI</c:v>
                </c:pt>
                <c:pt idx="18">
                  <c:v>RUS</c:v>
                </c:pt>
                <c:pt idx="19">
                  <c:v>BRG</c:v>
                </c:pt>
                <c:pt idx="20">
                  <c:v>LIN</c:v>
                </c:pt>
                <c:pt idx="21">
                  <c:v>SHH</c:v>
                </c:pt>
                <c:pt idx="22">
                  <c:v>KTH</c:v>
                </c:pt>
                <c:pt idx="23">
                  <c:v>QKL</c:v>
                </c:pt>
                <c:pt idx="24">
                  <c:v>RVN</c:v>
                </c:pt>
                <c:pt idx="25">
                  <c:v>TUN</c:v>
                </c:pt>
                <c:pt idx="26">
                  <c:v>WSH</c:v>
                </c:pt>
                <c:pt idx="27">
                  <c:v>ESU</c:v>
                </c:pt>
                <c:pt idx="28">
                  <c:v>BAT</c:v>
                </c:pt>
                <c:pt idx="29">
                  <c:v>RHC</c:v>
                </c:pt>
                <c:pt idx="30">
                  <c:v>ROT</c:v>
                </c:pt>
                <c:pt idx="31">
                  <c:v>FRM</c:v>
                </c:pt>
                <c:pt idx="32">
                  <c:v>LEI</c:v>
                </c:pt>
                <c:pt idx="33">
                  <c:v>DVH</c:v>
                </c:pt>
                <c:pt idx="34">
                  <c:v>WHT</c:v>
                </c:pt>
                <c:pt idx="35">
                  <c:v>GLG</c:v>
                </c:pt>
                <c:pt idx="36">
                  <c:v>DDH</c:v>
                </c:pt>
                <c:pt idx="37">
                  <c:v>SPD</c:v>
                </c:pt>
                <c:pt idx="38">
                  <c:v>BAR</c:v>
                </c:pt>
                <c:pt idx="39">
                  <c:v>SLF</c:v>
                </c:pt>
                <c:pt idx="40">
                  <c:v>DER</c:v>
                </c:pt>
                <c:pt idx="41">
                  <c:v>WHH</c:v>
                </c:pt>
                <c:pt idx="42">
                  <c:v>GGH</c:v>
                </c:pt>
                <c:pt idx="43">
                  <c:v>BLA</c:v>
                </c:pt>
                <c:pt idx="44">
                  <c:v>TOR</c:v>
                </c:pt>
                <c:pt idx="45">
                  <c:v>UCL</c:v>
                </c:pt>
                <c:pt idx="46">
                  <c:v>WYT</c:v>
                </c:pt>
                <c:pt idx="47">
                  <c:v>LON</c:v>
                </c:pt>
                <c:pt idx="48">
                  <c:v>WMU</c:v>
                </c:pt>
                <c:pt idx="49">
                  <c:v>MPH</c:v>
                </c:pt>
                <c:pt idx="50">
                  <c:v>PET</c:v>
                </c:pt>
                <c:pt idx="51">
                  <c:v>WMH</c:v>
                </c:pt>
                <c:pt idx="52">
                  <c:v>NTH</c:v>
                </c:pt>
                <c:pt idx="53">
                  <c:v>NHH</c:v>
                </c:pt>
                <c:pt idx="54">
                  <c:v>AIR</c:v>
                </c:pt>
                <c:pt idx="55">
                  <c:v>SCA</c:v>
                </c:pt>
                <c:pt idx="56">
                  <c:v>YEO</c:v>
                </c:pt>
                <c:pt idx="57">
                  <c:v>AEI</c:v>
                </c:pt>
                <c:pt idx="58">
                  <c:v>CHR</c:v>
                </c:pt>
                <c:pt idx="59">
                  <c:v>KCH</c:v>
                </c:pt>
                <c:pt idx="60">
                  <c:v>WYB</c:v>
                </c:pt>
                <c:pt idx="61">
                  <c:v>BNT</c:v>
                </c:pt>
                <c:pt idx="62">
                  <c:v>SMH</c:v>
                </c:pt>
                <c:pt idx="63">
                  <c:v>QMC</c:v>
                </c:pt>
                <c:pt idx="64">
                  <c:v>BTH</c:v>
                </c:pt>
                <c:pt idx="65">
                  <c:v>BRT</c:v>
                </c:pt>
                <c:pt idx="66">
                  <c:v>BOL</c:v>
                </c:pt>
                <c:pt idx="67">
                  <c:v>MAY</c:v>
                </c:pt>
                <c:pt idx="68">
                  <c:v>WGH</c:v>
                </c:pt>
                <c:pt idx="69">
                  <c:v>WRC</c:v>
                </c:pt>
                <c:pt idx="70">
                  <c:v>STH</c:v>
                </c:pt>
                <c:pt idx="71">
                  <c:v>LEW</c:v>
                </c:pt>
                <c:pt idx="72">
                  <c:v>WEX</c:v>
                </c:pt>
                <c:pt idx="73">
                  <c:v>SGH</c:v>
                </c:pt>
                <c:pt idx="74">
                  <c:v>WDH</c:v>
                </c:pt>
                <c:pt idx="75">
                  <c:v>DAR</c:v>
                </c:pt>
                <c:pt idx="76">
                  <c:v>NGS</c:v>
                </c:pt>
                <c:pt idx="77">
                  <c:v>RPH</c:v>
                </c:pt>
                <c:pt idx="78">
                  <c:v>WRX</c:v>
                </c:pt>
                <c:pt idx="79">
                  <c:v>SMV</c:v>
                </c:pt>
                <c:pt idx="80">
                  <c:v>SPH</c:v>
                </c:pt>
                <c:pt idx="81">
                  <c:v>QEQ</c:v>
                </c:pt>
                <c:pt idx="82">
                  <c:v>SEH</c:v>
                </c:pt>
                <c:pt idx="83">
                  <c:v>HAR</c:v>
                </c:pt>
                <c:pt idx="84">
                  <c:v>SAL</c:v>
                </c:pt>
                <c:pt idx="85">
                  <c:v>VIC</c:v>
                </c:pt>
                <c:pt idx="86">
                  <c:v>NSH</c:v>
                </c:pt>
                <c:pt idx="87">
                  <c:v>NDD</c:v>
                </c:pt>
                <c:pt idx="88">
                  <c:v>KMH</c:v>
                </c:pt>
                <c:pt idx="89">
                  <c:v>PCH</c:v>
                </c:pt>
                <c:pt idx="90">
                  <c:v>BRI</c:v>
                </c:pt>
                <c:pt idx="91">
                  <c:v>QEB</c:v>
                </c:pt>
                <c:pt idx="92">
                  <c:v>MIW</c:v>
                </c:pt>
                <c:pt idx="93">
                  <c:v>WES</c:v>
                </c:pt>
                <c:pt idx="94">
                  <c:v>BED</c:v>
                </c:pt>
                <c:pt idx="95">
                  <c:v>SCU</c:v>
                </c:pt>
                <c:pt idx="96">
                  <c:v>CLW</c:v>
                </c:pt>
                <c:pt idx="97">
                  <c:v>RLI</c:v>
                </c:pt>
                <c:pt idx="98">
                  <c:v>SCM</c:v>
                </c:pt>
                <c:pt idx="99">
                  <c:v>WDG</c:v>
                </c:pt>
                <c:pt idx="100">
                  <c:v>CGH</c:v>
                </c:pt>
                <c:pt idx="101">
                  <c:v>PGH</c:v>
                </c:pt>
                <c:pt idx="102">
                  <c:v>RBE</c:v>
                </c:pt>
                <c:pt idx="103">
                  <c:v>KNG</c:v>
                </c:pt>
                <c:pt idx="104">
                  <c:v>STM</c:v>
                </c:pt>
                <c:pt idx="105">
                  <c:v>PIL</c:v>
                </c:pt>
                <c:pt idx="106">
                  <c:v>CON</c:v>
                </c:pt>
                <c:pt idx="107">
                  <c:v>BRD</c:v>
                </c:pt>
                <c:pt idx="108">
                  <c:v>YDH</c:v>
                </c:pt>
                <c:pt idx="109">
                  <c:v>WRG</c:v>
                </c:pt>
                <c:pt idx="110">
                  <c:v>TGA</c:v>
                </c:pt>
                <c:pt idx="111">
                  <c:v>GWY</c:v>
                </c:pt>
                <c:pt idx="112">
                  <c:v>CHX</c:v>
                </c:pt>
                <c:pt idx="113">
                  <c:v>KGH</c:v>
                </c:pt>
                <c:pt idx="114">
                  <c:v>SUN</c:v>
                </c:pt>
                <c:pt idx="115">
                  <c:v>HIL</c:v>
                </c:pt>
                <c:pt idx="116">
                  <c:v>LIS</c:v>
                </c:pt>
                <c:pt idx="117">
                  <c:v>NEV</c:v>
                </c:pt>
                <c:pt idx="118">
                  <c:v>RDE</c:v>
                </c:pt>
                <c:pt idx="119">
                  <c:v>COC</c:v>
                </c:pt>
                <c:pt idx="120">
                  <c:v>BRO</c:v>
                </c:pt>
                <c:pt idx="121">
                  <c:v>UHC</c:v>
                </c:pt>
                <c:pt idx="122">
                  <c:v>NOT</c:v>
                </c:pt>
                <c:pt idx="123">
                  <c:v>HCH</c:v>
                </c:pt>
                <c:pt idx="124">
                  <c:v>QAP</c:v>
                </c:pt>
                <c:pt idx="125">
                  <c:v>GLO</c:v>
                </c:pt>
                <c:pt idx="126">
                  <c:v>PAH</c:v>
                </c:pt>
                <c:pt idx="127">
                  <c:v>EBH</c:v>
                </c:pt>
                <c:pt idx="128">
                  <c:v>FRE</c:v>
                </c:pt>
                <c:pt idx="129">
                  <c:v>NUN</c:v>
                </c:pt>
                <c:pt idx="130">
                  <c:v>BFH</c:v>
                </c:pt>
                <c:pt idx="131">
                  <c:v>OHM</c:v>
                </c:pt>
                <c:pt idx="132">
                  <c:v>NCR</c:v>
                </c:pt>
                <c:pt idx="133">
                  <c:v>GWE</c:v>
                </c:pt>
                <c:pt idx="134">
                  <c:v>RLU</c:v>
                </c:pt>
                <c:pt idx="135">
                  <c:v>LDH</c:v>
                </c:pt>
                <c:pt idx="136">
                  <c:v>WAT</c:v>
                </c:pt>
                <c:pt idx="137">
                  <c:v>DRY</c:v>
                </c:pt>
                <c:pt idx="138">
                  <c:v>RGH</c:v>
                </c:pt>
                <c:pt idx="139">
                  <c:v>ADD</c:v>
                </c:pt>
                <c:pt idx="140">
                  <c:v>NTG</c:v>
                </c:pt>
                <c:pt idx="141">
                  <c:v>JPH</c:v>
                </c:pt>
                <c:pt idx="142">
                  <c:v>RSC</c:v>
                </c:pt>
                <c:pt idx="143">
                  <c:v>MKH</c:v>
                </c:pt>
                <c:pt idx="144">
                  <c:v>COL</c:v>
                </c:pt>
                <c:pt idx="145">
                  <c:v>PIN</c:v>
                </c:pt>
                <c:pt idx="146">
                  <c:v>WAW</c:v>
                </c:pt>
                <c:pt idx="147">
                  <c:v>SJH</c:v>
                </c:pt>
                <c:pt idx="148">
                  <c:v>POW</c:v>
                </c:pt>
                <c:pt idx="149">
                  <c:v>MAC</c:v>
                </c:pt>
                <c:pt idx="150">
                  <c:v>WHC</c:v>
                </c:pt>
                <c:pt idx="151">
                  <c:v>RCH</c:v>
                </c:pt>
                <c:pt idx="152">
                  <c:v>WIR</c:v>
                </c:pt>
                <c:pt idx="153">
                  <c:v>HIN</c:v>
                </c:pt>
                <c:pt idx="154">
                  <c:v>RFH</c:v>
                </c:pt>
                <c:pt idx="155">
                  <c:v>QHR</c:v>
                </c:pt>
                <c:pt idx="156">
                  <c:v>IPS</c:v>
                </c:pt>
                <c:pt idx="157">
                  <c:v>NOR</c:v>
                </c:pt>
                <c:pt idx="158">
                  <c:v>CCH</c:v>
                </c:pt>
                <c:pt idx="159">
                  <c:v>NMH</c:v>
                </c:pt>
                <c:pt idx="160">
                  <c:v>RSH</c:v>
                </c:pt>
                <c:pt idx="161">
                  <c:v>SAN</c:v>
                </c:pt>
                <c:pt idx="162">
                  <c:v>CMI</c:v>
                </c:pt>
                <c:pt idx="163">
                  <c:v>QEL</c:v>
                </c:pt>
                <c:pt idx="164">
                  <c:v>NMG</c:v>
                </c:pt>
                <c:pt idx="165">
                  <c:v>BAS</c:v>
                </c:pt>
                <c:pt idx="166">
                  <c:v>HUD</c:v>
                </c:pt>
                <c:pt idx="167">
                  <c:v>UHW</c:v>
                </c:pt>
                <c:pt idx="168">
                  <c:v>DID</c:v>
                </c:pt>
                <c:pt idx="169">
                  <c:v>LEG</c:v>
                </c:pt>
                <c:pt idx="170">
                  <c:v>WHI</c:v>
                </c:pt>
                <c:pt idx="171">
                  <c:v>STD</c:v>
                </c:pt>
                <c:pt idx="172">
                  <c:v>PLY</c:v>
                </c:pt>
                <c:pt idx="173">
                  <c:v>FAZ</c:v>
                </c:pt>
                <c:pt idx="174">
                  <c:v>MOR</c:v>
                </c:pt>
                <c:pt idx="175">
                  <c:v>GHS</c:v>
                </c:pt>
                <c:pt idx="176">
                  <c:v>RSS</c:v>
                </c:pt>
                <c:pt idx="177">
                  <c:v>RAD</c:v>
                </c:pt>
                <c:pt idx="178">
                  <c:v>BMP</c:v>
                </c:pt>
                <c:pt idx="179">
                  <c:v>HHX</c:v>
                </c:pt>
                <c:pt idx="180">
                  <c:v>MST</c:v>
                </c:pt>
                <c:pt idx="181">
                  <c:v>PAP</c:v>
                </c:pt>
                <c:pt idx="182">
                  <c:v>UHL</c:v>
                </c:pt>
                <c:pt idx="183">
                  <c:v>WLT</c:v>
                </c:pt>
                <c:pt idx="184">
                  <c:v>CTY</c:v>
                </c:pt>
                <c:pt idx="185">
                  <c:v>NWG</c:v>
                </c:pt>
                <c:pt idx="186">
                  <c:v>FRR</c:v>
                </c:pt>
              </c:strCache>
            </c:strRef>
          </c:cat>
          <c:val>
            <c:numRef>
              <c:f>'Critical Care (High Risk)'!$E$2:$E$188</c:f>
              <c:numCache>
                <c:formatCode>General</c:formatCode>
                <c:ptCount val="187"/>
                <c:pt idx="0">
                  <c:v>100.0</c:v>
                </c:pt>
                <c:pt idx="1">
                  <c:v>100.0</c:v>
                </c:pt>
                <c:pt idx="2">
                  <c:v>100.0</c:v>
                </c:pt>
                <c:pt idx="3">
                  <c:v>100.0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83.33333999999998</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75.0</c:v>
                </c:pt>
                <c:pt idx="59">
                  <c:v>75.0</c:v>
                </c:pt>
                <c:pt idx="60">
                  <c:v>0.0</c:v>
                </c:pt>
                <c:pt idx="61">
                  <c:v>0.0</c:v>
                </c:pt>
                <c:pt idx="62">
                  <c:v>0.0</c:v>
                </c:pt>
                <c:pt idx="63">
                  <c:v>0.0</c:v>
                </c:pt>
                <c:pt idx="64">
                  <c:v>0.0</c:v>
                </c:pt>
                <c:pt idx="65">
                  <c:v>0.0</c:v>
                </c:pt>
                <c:pt idx="66">
                  <c:v>0.0</c:v>
                </c:pt>
                <c:pt idx="67">
                  <c:v>0.0</c:v>
                </c:pt>
                <c:pt idx="68">
                  <c:v>0.0</c:v>
                </c:pt>
                <c:pt idx="69">
                  <c:v>0.0</c:v>
                </c:pt>
                <c:pt idx="70">
                  <c:v>0.0</c:v>
                </c:pt>
                <c:pt idx="71">
                  <c:v>71.42857</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66.66666</c:v>
                </c:pt>
                <c:pt idx="93">
                  <c:v>66.66666</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55.55556</c:v>
                </c:pt>
                <c:pt idx="113">
                  <c:v>55.55556</c:v>
                </c:pt>
                <c:pt idx="114">
                  <c:v>0.0</c:v>
                </c:pt>
                <c:pt idx="115">
                  <c:v>0.0</c:v>
                </c:pt>
                <c:pt idx="116">
                  <c:v>0.0</c:v>
                </c:pt>
                <c:pt idx="117">
                  <c:v>0.0</c:v>
                </c:pt>
                <c:pt idx="118">
                  <c:v>0.0</c:v>
                </c:pt>
                <c:pt idx="119">
                  <c:v>0.0</c:v>
                </c:pt>
                <c:pt idx="120">
                  <c:v>0.0</c:v>
                </c:pt>
                <c:pt idx="121">
                  <c:v>0.0</c:v>
                </c:pt>
                <c:pt idx="122">
                  <c:v>50.0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37.5</c:v>
                </c:pt>
                <c:pt idx="151">
                  <c:v>0.0</c:v>
                </c:pt>
                <c:pt idx="152">
                  <c:v>0.0</c:v>
                </c:pt>
                <c:pt idx="153">
                  <c:v>0.0</c:v>
                </c:pt>
                <c:pt idx="154">
                  <c:v>0.0</c:v>
                </c:pt>
                <c:pt idx="155">
                  <c:v>0.0</c:v>
                </c:pt>
                <c:pt idx="156">
                  <c:v>0.0</c:v>
                </c:pt>
                <c:pt idx="157">
                  <c:v>0.0</c:v>
                </c:pt>
                <c:pt idx="158">
                  <c:v>33.33333</c:v>
                </c:pt>
                <c:pt idx="159">
                  <c:v>33.33333</c:v>
                </c:pt>
                <c:pt idx="160">
                  <c:v>33.33333</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numCache>
            </c:numRef>
          </c:val>
          <c:extLst xmlns:c16r2="http://schemas.microsoft.com/office/drawing/2015/06/chart">
            <c:ext xmlns:c16="http://schemas.microsoft.com/office/drawing/2014/chart" uri="{C3380CC4-5D6E-409C-BE32-E72D297353CC}">
              <c16:uniqueId val="{00000001-E561-485E-8870-2A45AE94BD15}"/>
            </c:ext>
          </c:extLst>
        </c:ser>
        <c:dLbls>
          <c:showLegendKey val="0"/>
          <c:showVal val="0"/>
          <c:showCatName val="0"/>
          <c:showSerName val="0"/>
          <c:showPercent val="0"/>
          <c:showBubbleSize val="0"/>
        </c:dLbls>
        <c:gapWidth val="0"/>
        <c:overlap val="100"/>
        <c:axId val="-935888880"/>
        <c:axId val="-935895728"/>
      </c:barChart>
      <c:catAx>
        <c:axId val="-935888880"/>
        <c:scaling>
          <c:orientation val="minMax"/>
        </c:scaling>
        <c:delete val="1"/>
        <c:axPos val="l"/>
        <c:numFmt formatCode="General" sourceLinked="0"/>
        <c:majorTickMark val="out"/>
        <c:minorTickMark val="none"/>
        <c:tickLblPos val="nextTo"/>
        <c:crossAx val="-935895728"/>
        <c:crosses val="autoZero"/>
        <c:auto val="1"/>
        <c:lblAlgn val="ctr"/>
        <c:lblOffset val="100"/>
        <c:noMultiLvlLbl val="0"/>
      </c:catAx>
      <c:valAx>
        <c:axId val="-935895728"/>
        <c:scaling>
          <c:orientation val="minMax"/>
          <c:max val="100.0"/>
        </c:scaling>
        <c:delete val="0"/>
        <c:axPos val="b"/>
        <c:majorGridlines/>
        <c:numFmt formatCode="General" sourceLinked="1"/>
        <c:majorTickMark val="out"/>
        <c:minorTickMark val="none"/>
        <c:tickLblPos val="nextTo"/>
        <c:crossAx val="-93588888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'Elderly Medicine'!$D$1</c:f>
              <c:strCache>
                <c:ptCount val="1"/>
                <c:pt idx="0">
                  <c:v>Patients aged 70 years or over assessed by an Elderly Medicine specialist after surgery </c:v>
                </c:pt>
              </c:strCache>
            </c:strRef>
          </c:tx>
          <c:spPr>
            <a:ln>
              <a:solidFill>
                <a:srgbClr val="FF0000"/>
              </a:solidFill>
            </a:ln>
          </c:spPr>
          <c:marker>
            <c:symbol val="none"/>
          </c:marker>
          <c:cat>
            <c:numRef>
              <c:f>'Elderly Medicine'!$A$2:$A$36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'Elderly Medicine'!$D$2:$D$36</c:f>
              <c:numCache>
                <c:formatCode>0.00%</c:formatCode>
                <c:ptCount val="35"/>
                <c:pt idx="0">
                  <c:v>0.1441948</c:v>
                </c:pt>
                <c:pt idx="1">
                  <c:v>0.1737523</c:v>
                </c:pt>
                <c:pt idx="2">
                  <c:v>0.1601363</c:v>
                </c:pt>
                <c:pt idx="3">
                  <c:v>0.1187123</c:v>
                </c:pt>
                <c:pt idx="4">
                  <c:v>0.1420765</c:v>
                </c:pt>
                <c:pt idx="5">
                  <c:v>0.1472081</c:v>
                </c:pt>
                <c:pt idx="6">
                  <c:v>0.1365936</c:v>
                </c:pt>
                <c:pt idx="7">
                  <c:v>0.1669627</c:v>
                </c:pt>
                <c:pt idx="8">
                  <c:v>0.1407678</c:v>
                </c:pt>
                <c:pt idx="9">
                  <c:v>0.1733333</c:v>
                </c:pt>
                <c:pt idx="10">
                  <c:v>0.1575092</c:v>
                </c:pt>
                <c:pt idx="11">
                  <c:v>0.1661074</c:v>
                </c:pt>
                <c:pt idx="12">
                  <c:v>0.1633752</c:v>
                </c:pt>
                <c:pt idx="13">
                  <c:v>0.1254682</c:v>
                </c:pt>
                <c:pt idx="14">
                  <c:v>0.1446741</c:v>
                </c:pt>
                <c:pt idx="15">
                  <c:v>0.1503759</c:v>
                </c:pt>
                <c:pt idx="16">
                  <c:v>0.1588946</c:v>
                </c:pt>
                <c:pt idx="17">
                  <c:v>0.1606218</c:v>
                </c:pt>
                <c:pt idx="18">
                  <c:v>0.1541219</c:v>
                </c:pt>
                <c:pt idx="19">
                  <c:v>0.1865942</c:v>
                </c:pt>
                <c:pt idx="20">
                  <c:v>0.1795918</c:v>
                </c:pt>
                <c:pt idx="21">
                  <c:v>0.1886121</c:v>
                </c:pt>
                <c:pt idx="22">
                  <c:v>0.2114625</c:v>
                </c:pt>
                <c:pt idx="23">
                  <c:v>0.203103</c:v>
                </c:pt>
                <c:pt idx="24">
                  <c:v>0.1751825</c:v>
                </c:pt>
                <c:pt idx="25">
                  <c:v>0.1929556</c:v>
                </c:pt>
                <c:pt idx="26">
                  <c:v>0.2145863</c:v>
                </c:pt>
                <c:pt idx="27">
                  <c:v>0.1720733</c:v>
                </c:pt>
                <c:pt idx="28">
                  <c:v>0.1771117</c:v>
                </c:pt>
                <c:pt idx="29">
                  <c:v>0.1807229</c:v>
                </c:pt>
                <c:pt idx="30">
                  <c:v>0.2112483</c:v>
                </c:pt>
                <c:pt idx="31">
                  <c:v>0.2101064</c:v>
                </c:pt>
                <c:pt idx="32">
                  <c:v>0.2124031</c:v>
                </c:pt>
                <c:pt idx="33">
                  <c:v>0.2131661</c:v>
                </c:pt>
                <c:pt idx="34">
                  <c:v>0.1624294</c:v>
                </c:pt>
              </c:numCache>
            </c:numRef>
          </c:val>
          <c:smooth val="0"/>
          <c:extLst xmlns:c16r2="http://schemas.microsoft.com/office/drawing/2015/06/chart">
            <c:ext xmlns:c16="http://schemas.microsoft.com/office/drawing/2014/chart" uri="{C3380CC4-5D6E-409C-BE32-E72D297353CC}">
              <c16:uniqueId val="{00000000-92EE-492B-9BCF-81F04B637059}"/>
            </c:ext>
          </c:extLst>
        </c:ser>
        <c:ser>
          <c:idx val="2"/>
          <c:order val="1"/>
          <c:tx>
            <c:strRef>
              <c:f>'Elderly Medicine'!$F$1</c:f>
              <c:strCache>
                <c:ptCount val="1"/>
                <c:pt idx="0">
                  <c:v>Target</c:v>
                </c:pt>
              </c:strCache>
            </c:strRef>
          </c:tx>
          <c:spPr>
            <a:ln w="25400">
              <a:solidFill>
                <a:schemeClr val="tx1"/>
              </a:solidFill>
              <a:prstDash val="dash"/>
            </a:ln>
          </c:spPr>
          <c:marker>
            <c:symbol val="none"/>
          </c:marker>
          <c:cat>
            <c:numRef>
              <c:f>'Elderly Medicine'!$A$2:$A$36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'Elderly Medicine'!$F$2:$F$36</c:f>
              <c:numCache>
                <c:formatCode>0.00%</c:formatCode>
                <c:ptCount val="3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numCache>
            </c:numRef>
          </c:val>
          <c:smooth val="0"/>
          <c:extLst xmlns:c16r2="http://schemas.microsoft.com/office/drawing/2015/06/chart">
            <c:ext xmlns:c16="http://schemas.microsoft.com/office/drawing/2014/chart" uri="{C3380CC4-5D6E-409C-BE32-E72D297353CC}">
              <c16:uniqueId val="{00000002-92EE-492B-9BCF-81F04B637059}"/>
            </c:ext>
          </c:extLst>
        </c:ser>
        <c:dLbls>
          <c:showLegendKey val="0"/>
          <c:showVal val="0"/>
          <c:showCatName val="0"/>
          <c:showSerName val="0"/>
          <c:showPercent val="0"/>
          <c:showBubbleSize val="0"/>
        </c:dLbls>
        <c:smooth val="0"/>
        <c:axId val="-936140176"/>
        <c:axId val="-936137264"/>
      </c:lineChart>
      <c:dateAx>
        <c:axId val="-936140176"/>
        <c:scaling>
          <c:orientation val="minMax"/>
        </c:scaling>
        <c:delete val="0"/>
        <c:axPos val="b"/>
        <c:numFmt formatCode="mmm\-yy" sourceLinked="1"/>
        <c:majorTickMark val="out"/>
        <c:minorTickMark val="none"/>
        <c:tickLblPos val="nextTo"/>
        <c:txPr>
          <a:bodyPr rot="-5400000" vert="horz" anchor="ctr" anchorCtr="1"/>
          <a:lstStyle/>
          <a:p>
            <a:pPr>
              <a:defRPr sz="1600"/>
            </a:pPr>
            <a:endParaRPr lang="en-US"/>
          </a:p>
        </c:txPr>
        <c:crossAx val="-936137264"/>
        <c:crosses val="autoZero"/>
        <c:auto val="1"/>
        <c:lblOffset val="100"/>
        <c:baseTimeUnit val="months"/>
        <c:majorUnit val="2.0"/>
        <c:majorTimeUnit val="months"/>
      </c:dateAx>
      <c:valAx>
        <c:axId val="-936137264"/>
        <c:scaling>
          <c:orientation val="minMax"/>
          <c:max val="1.0"/>
        </c:scaling>
        <c:delete val="0"/>
        <c:axPos val="l"/>
        <c:majorGridlines/>
        <c:numFmt formatCode="0%" sourceLinked="0"/>
        <c:majorTickMark val="out"/>
        <c:minorTickMark val="none"/>
        <c:tickLblPos val="nextTo"/>
        <c:txPr>
          <a:bodyPr/>
          <a:lstStyle/>
          <a:p>
            <a:pPr>
              <a:defRPr sz="1600"/>
            </a:pPr>
            <a:endParaRPr lang="en-US"/>
          </a:p>
        </c:txPr>
        <c:crossAx val="-936140176"/>
        <c:crosses val="autoZero"/>
        <c:crossBetween val="between"/>
        <c:majorUnit val="0.2"/>
      </c:valAx>
    </c:plotArea>
    <c:legend>
      <c:legendPos val="b"/>
      <c:legendEntry>
        <c:idx val="0"/>
        <c:txPr>
          <a:bodyPr/>
          <a:lstStyle/>
          <a:p>
            <a:pPr>
              <a:defRPr sz="1400"/>
            </a:pPr>
            <a:endParaRPr lang="en-US"/>
          </a:p>
        </c:txPr>
      </c:legendEntry>
      <c:legendEntry>
        <c:idx val="1"/>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Year 1</c:v>
                </c:pt>
              </c:strCache>
            </c:strRef>
          </c:tx>
          <c:spPr>
            <a:ln w="15876">
              <a:solidFill>
                <a:schemeClr val="accent4"/>
              </a:solidFill>
            </a:ln>
          </c:spPr>
          <c:cat>
            <c:numRef>
              <c:f>Sheet1!$A$3:$A$11</c:f>
              <c:numCache>
                <c:formatCode>0</c:formatCode>
                <c:ptCount val="9"/>
                <c:pt idx="0">
                  <c:v>0.0</c:v>
                </c:pt>
                <c:pt idx="1">
                  <c:v>1.0</c:v>
                </c:pt>
                <c:pt idx="2">
                  <c:v>2.0</c:v>
                </c:pt>
                <c:pt idx="3">
                  <c:v>3.0</c:v>
                </c:pt>
                <c:pt idx="4">
                  <c:v>4.0</c:v>
                </c:pt>
                <c:pt idx="5">
                  <c:v>5.0</c:v>
                </c:pt>
                <c:pt idx="6">
                  <c:v>6.0</c:v>
                </c:pt>
                <c:pt idx="7">
                  <c:v>7.0</c:v>
                </c:pt>
                <c:pt idx="8">
                  <c:v>8.0</c:v>
                </c:pt>
              </c:numCache>
            </c:numRef>
          </c:cat>
          <c:val>
            <c:numRef>
              <c:f>Sheet1!$B$2:$B$12</c:f>
              <c:numCache>
                <c:formatCode>General</c:formatCode>
                <c:ptCount val="11"/>
                <c:pt idx="0">
                  <c:v>5.0</c:v>
                </c:pt>
                <c:pt idx="1">
                  <c:v>16.0</c:v>
                </c:pt>
                <c:pt idx="2">
                  <c:v>32.0</c:v>
                </c:pt>
                <c:pt idx="3">
                  <c:v>38.0</c:v>
                </c:pt>
                <c:pt idx="4">
                  <c:v>43.0</c:v>
                </c:pt>
                <c:pt idx="5">
                  <c:v>36.0</c:v>
                </c:pt>
                <c:pt idx="6">
                  <c:v>14.0</c:v>
                </c:pt>
                <c:pt idx="7">
                  <c:v>4.0</c:v>
                </c:pt>
                <c:pt idx="8">
                  <c:v>2.0</c:v>
                </c:pt>
              </c:numCache>
            </c:numRef>
          </c:val>
          <c:extLst xmlns:c16r2="http://schemas.microsoft.com/office/drawing/2015/06/chart">
            <c:ext xmlns:c16="http://schemas.microsoft.com/office/drawing/2014/chart" uri="{C3380CC4-5D6E-409C-BE32-E72D297353CC}">
              <c16:uniqueId val="{00000000-AF27-4E96-882E-C3EDD222D01C}"/>
            </c:ext>
          </c:extLst>
        </c:ser>
        <c:dLbls>
          <c:showLegendKey val="0"/>
          <c:showVal val="0"/>
          <c:showCatName val="0"/>
          <c:showSerName val="0"/>
          <c:showPercent val="0"/>
          <c:showBubbleSize val="0"/>
        </c:dLbls>
        <c:axId val="-936076816"/>
        <c:axId val="-936079696"/>
      </c:areaChart>
      <c:catAx>
        <c:axId val="-936076816"/>
        <c:scaling>
          <c:orientation val="minMax"/>
        </c:scaling>
        <c:delete val="0"/>
        <c:axPos val="b"/>
        <c:numFmt formatCode="0" sourceLinked="1"/>
        <c:majorTickMark val="out"/>
        <c:minorTickMark val="none"/>
        <c:tickLblPos val="nextTo"/>
        <c:crossAx val="-936079696"/>
        <c:crosses val="autoZero"/>
        <c:auto val="1"/>
        <c:lblAlgn val="ctr"/>
        <c:lblOffset val="100"/>
        <c:noMultiLvlLbl val="0"/>
      </c:catAx>
      <c:valAx>
        <c:axId val="-936079696"/>
        <c:scaling>
          <c:orientation val="minMax"/>
        </c:scaling>
        <c:delete val="0"/>
        <c:axPos val="l"/>
        <c:majorGridlines/>
        <c:numFmt formatCode="General" sourceLinked="1"/>
        <c:majorTickMark val="out"/>
        <c:minorTickMark val="none"/>
        <c:tickLblPos val="nextTo"/>
        <c:crossAx val="-936076816"/>
        <c:crosses val="autoZero"/>
        <c:crossBetween val="midCat"/>
      </c:valAx>
      <c:spPr>
        <a:noFill/>
        <a:ln w="25401">
          <a:noFill/>
        </a:ln>
      </c:spPr>
    </c:plotArea>
    <c:legend>
      <c:legendPos val="r"/>
      <c:layout>
        <c:manualLayout>
          <c:xMode val="edge"/>
          <c:yMode val="edge"/>
          <c:x val="0.837769427086904"/>
          <c:y val="0.427298591492857"/>
          <c:w val="0.150517307333043"/>
          <c:h val="0.265071484648773"/>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Year 1</c:v>
                </c:pt>
              </c:strCache>
            </c:strRef>
          </c:tx>
          <c:spPr>
            <a:ln w="15876">
              <a:solidFill>
                <a:schemeClr val="accent4"/>
              </a:solidFill>
            </a:ln>
          </c:spPr>
          <c:cat>
            <c:numRef>
              <c:f>Sheet1!$A$3:$A$11</c:f>
              <c:numCache>
                <c:formatCode>0</c:formatCode>
                <c:ptCount val="9"/>
                <c:pt idx="0">
                  <c:v>0.0</c:v>
                </c:pt>
                <c:pt idx="1">
                  <c:v>1.0</c:v>
                </c:pt>
                <c:pt idx="2">
                  <c:v>2.0</c:v>
                </c:pt>
                <c:pt idx="3">
                  <c:v>3.0</c:v>
                </c:pt>
                <c:pt idx="4">
                  <c:v>4.0</c:v>
                </c:pt>
                <c:pt idx="5">
                  <c:v>5.0</c:v>
                </c:pt>
                <c:pt idx="6">
                  <c:v>6.0</c:v>
                </c:pt>
                <c:pt idx="7">
                  <c:v>7.0</c:v>
                </c:pt>
                <c:pt idx="8">
                  <c:v>8.0</c:v>
                </c:pt>
              </c:numCache>
            </c:numRef>
          </c:cat>
          <c:val>
            <c:numRef>
              <c:f>Sheet1!$B$2:$B$12</c:f>
              <c:numCache>
                <c:formatCode>General</c:formatCode>
                <c:ptCount val="11"/>
                <c:pt idx="0">
                  <c:v>5.0</c:v>
                </c:pt>
                <c:pt idx="1">
                  <c:v>16.0</c:v>
                </c:pt>
                <c:pt idx="2">
                  <c:v>32.0</c:v>
                </c:pt>
                <c:pt idx="3">
                  <c:v>38.0</c:v>
                </c:pt>
                <c:pt idx="4">
                  <c:v>43.0</c:v>
                </c:pt>
                <c:pt idx="5">
                  <c:v>36.0</c:v>
                </c:pt>
                <c:pt idx="6">
                  <c:v>14.0</c:v>
                </c:pt>
                <c:pt idx="7">
                  <c:v>4.0</c:v>
                </c:pt>
                <c:pt idx="8">
                  <c:v>2.0</c:v>
                </c:pt>
              </c:numCache>
            </c:numRef>
          </c:val>
          <c:extLst xmlns:c16r2="http://schemas.microsoft.com/office/drawing/2015/06/chart">
            <c:ext xmlns:c16="http://schemas.microsoft.com/office/drawing/2014/chart" uri="{C3380CC4-5D6E-409C-BE32-E72D297353CC}">
              <c16:uniqueId val="{00000000-7778-451A-B83D-6004FB305C0F}"/>
            </c:ext>
          </c:extLst>
        </c:ser>
        <c:ser>
          <c:idx val="1"/>
          <c:order val="1"/>
          <c:tx>
            <c:strRef>
              <c:f>Sheet1!$C$1</c:f>
              <c:strCache>
                <c:ptCount val="1"/>
                <c:pt idx="0">
                  <c:v>Year 2</c:v>
                </c:pt>
              </c:strCache>
            </c:strRef>
          </c:tx>
          <c:spPr>
            <a:solidFill>
              <a:schemeClr val="accent2">
                <a:alpha val="57000"/>
              </a:schemeClr>
            </a:solidFill>
            <a:ln w="12701">
              <a:solidFill>
                <a:schemeClr val="accent4"/>
              </a:solidFill>
            </a:ln>
          </c:spPr>
          <c:cat>
            <c:numRef>
              <c:f>Sheet1!$A$3:$A$11</c:f>
              <c:numCache>
                <c:formatCode>0</c:formatCode>
                <c:ptCount val="9"/>
                <c:pt idx="0">
                  <c:v>0.0</c:v>
                </c:pt>
                <c:pt idx="1">
                  <c:v>1.0</c:v>
                </c:pt>
                <c:pt idx="2">
                  <c:v>2.0</c:v>
                </c:pt>
                <c:pt idx="3">
                  <c:v>3.0</c:v>
                </c:pt>
                <c:pt idx="4">
                  <c:v>4.0</c:v>
                </c:pt>
                <c:pt idx="5">
                  <c:v>5.0</c:v>
                </c:pt>
                <c:pt idx="6">
                  <c:v>6.0</c:v>
                </c:pt>
                <c:pt idx="7">
                  <c:v>7.0</c:v>
                </c:pt>
                <c:pt idx="8">
                  <c:v>8.0</c:v>
                </c:pt>
              </c:numCache>
            </c:numRef>
          </c:cat>
          <c:val>
            <c:numRef>
              <c:f>Sheet1!$C$2:$C$12</c:f>
              <c:numCache>
                <c:formatCode>General</c:formatCode>
                <c:ptCount val="11"/>
                <c:pt idx="0">
                  <c:v>4.0</c:v>
                </c:pt>
                <c:pt idx="1">
                  <c:v>13.0</c:v>
                </c:pt>
                <c:pt idx="2">
                  <c:v>23.0</c:v>
                </c:pt>
                <c:pt idx="3">
                  <c:v>37.0</c:v>
                </c:pt>
                <c:pt idx="4">
                  <c:v>34.0</c:v>
                </c:pt>
                <c:pt idx="5">
                  <c:v>36.0</c:v>
                </c:pt>
                <c:pt idx="6">
                  <c:v>25.0</c:v>
                </c:pt>
                <c:pt idx="7">
                  <c:v>14.0</c:v>
                </c:pt>
                <c:pt idx="8">
                  <c:v>3.0</c:v>
                </c:pt>
              </c:numCache>
            </c:numRef>
          </c:val>
          <c:extLst xmlns:c16r2="http://schemas.microsoft.com/office/drawing/2015/06/chart">
            <c:ext xmlns:c16="http://schemas.microsoft.com/office/drawing/2014/chart" uri="{C3380CC4-5D6E-409C-BE32-E72D297353CC}">
              <c16:uniqueId val="{00000001-7778-451A-B83D-6004FB305C0F}"/>
            </c:ext>
          </c:extLst>
        </c:ser>
        <c:dLbls>
          <c:showLegendKey val="0"/>
          <c:showVal val="0"/>
          <c:showCatName val="0"/>
          <c:showSerName val="0"/>
          <c:showPercent val="0"/>
          <c:showBubbleSize val="0"/>
        </c:dLbls>
        <c:axId val="-1141772352"/>
        <c:axId val="-887180176"/>
      </c:areaChart>
      <c:catAx>
        <c:axId val="-1141772352"/>
        <c:scaling>
          <c:orientation val="minMax"/>
        </c:scaling>
        <c:delete val="0"/>
        <c:axPos val="b"/>
        <c:numFmt formatCode="0" sourceLinked="1"/>
        <c:majorTickMark val="out"/>
        <c:minorTickMark val="none"/>
        <c:tickLblPos val="nextTo"/>
        <c:crossAx val="-887180176"/>
        <c:crosses val="autoZero"/>
        <c:auto val="1"/>
        <c:lblAlgn val="ctr"/>
        <c:lblOffset val="100"/>
        <c:noMultiLvlLbl val="0"/>
      </c:catAx>
      <c:valAx>
        <c:axId val="-887180176"/>
        <c:scaling>
          <c:orientation val="minMax"/>
        </c:scaling>
        <c:delete val="0"/>
        <c:axPos val="l"/>
        <c:majorGridlines/>
        <c:numFmt formatCode="General" sourceLinked="1"/>
        <c:majorTickMark val="out"/>
        <c:minorTickMark val="none"/>
        <c:tickLblPos val="nextTo"/>
        <c:crossAx val="-1141772352"/>
        <c:crosses val="autoZero"/>
        <c:crossBetween val="midCat"/>
      </c:valAx>
      <c:spPr>
        <a:noFill/>
        <a:ln w="25401">
          <a:noFill/>
        </a:ln>
      </c:spPr>
    </c:plotArea>
    <c:legend>
      <c:legendPos val="r"/>
      <c:layout>
        <c:manualLayout>
          <c:xMode val="edge"/>
          <c:yMode val="edge"/>
          <c:x val="0.837769427086904"/>
          <c:y val="0.427298591492857"/>
          <c:w val="0.150517307333043"/>
          <c:h val="0.265071484648773"/>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Year 1</c:v>
                </c:pt>
              </c:strCache>
            </c:strRef>
          </c:tx>
          <c:spPr>
            <a:ln w="15876">
              <a:solidFill>
                <a:schemeClr val="accent4"/>
              </a:solidFill>
            </a:ln>
          </c:spPr>
          <c:cat>
            <c:numRef>
              <c:f>Sheet1!$A$3:$A$11</c:f>
              <c:numCache>
                <c:formatCode>0</c:formatCode>
                <c:ptCount val="9"/>
                <c:pt idx="0">
                  <c:v>0.0</c:v>
                </c:pt>
                <c:pt idx="1">
                  <c:v>1.0</c:v>
                </c:pt>
                <c:pt idx="2">
                  <c:v>2.0</c:v>
                </c:pt>
                <c:pt idx="3">
                  <c:v>3.0</c:v>
                </c:pt>
                <c:pt idx="4">
                  <c:v>4.0</c:v>
                </c:pt>
                <c:pt idx="5">
                  <c:v>5.0</c:v>
                </c:pt>
                <c:pt idx="6">
                  <c:v>6.0</c:v>
                </c:pt>
                <c:pt idx="7">
                  <c:v>7.0</c:v>
                </c:pt>
                <c:pt idx="8">
                  <c:v>8.0</c:v>
                </c:pt>
              </c:numCache>
            </c:numRef>
          </c:cat>
          <c:val>
            <c:numRef>
              <c:f>Sheet1!$B$2:$B$12</c:f>
              <c:numCache>
                <c:formatCode>General</c:formatCode>
                <c:ptCount val="11"/>
                <c:pt idx="0">
                  <c:v>5.0</c:v>
                </c:pt>
                <c:pt idx="1">
                  <c:v>16.0</c:v>
                </c:pt>
                <c:pt idx="2">
                  <c:v>32.0</c:v>
                </c:pt>
                <c:pt idx="3">
                  <c:v>38.0</c:v>
                </c:pt>
                <c:pt idx="4">
                  <c:v>43.0</c:v>
                </c:pt>
                <c:pt idx="5">
                  <c:v>36.0</c:v>
                </c:pt>
                <c:pt idx="6">
                  <c:v>14.0</c:v>
                </c:pt>
                <c:pt idx="7">
                  <c:v>4.0</c:v>
                </c:pt>
                <c:pt idx="8">
                  <c:v>2.0</c:v>
                </c:pt>
              </c:numCache>
            </c:numRef>
          </c:val>
          <c:extLst xmlns:c16r2="http://schemas.microsoft.com/office/drawing/2015/06/chart">
            <c:ext xmlns:c16="http://schemas.microsoft.com/office/drawing/2014/chart" uri="{C3380CC4-5D6E-409C-BE32-E72D297353CC}">
              <c16:uniqueId val="{00000000-6CE7-4D98-B366-FF54D88BFC50}"/>
            </c:ext>
          </c:extLst>
        </c:ser>
        <c:ser>
          <c:idx val="1"/>
          <c:order val="1"/>
          <c:tx>
            <c:strRef>
              <c:f>Sheet1!$C$1</c:f>
              <c:strCache>
                <c:ptCount val="1"/>
                <c:pt idx="0">
                  <c:v>Year 2</c:v>
                </c:pt>
              </c:strCache>
            </c:strRef>
          </c:tx>
          <c:spPr>
            <a:solidFill>
              <a:schemeClr val="accent2">
                <a:alpha val="57000"/>
              </a:schemeClr>
            </a:solidFill>
            <a:ln w="12701">
              <a:solidFill>
                <a:schemeClr val="accent4"/>
              </a:solidFill>
            </a:ln>
          </c:spPr>
          <c:cat>
            <c:numRef>
              <c:f>Sheet1!$A$3:$A$11</c:f>
              <c:numCache>
                <c:formatCode>0</c:formatCode>
                <c:ptCount val="9"/>
                <c:pt idx="0">
                  <c:v>0.0</c:v>
                </c:pt>
                <c:pt idx="1">
                  <c:v>1.0</c:v>
                </c:pt>
                <c:pt idx="2">
                  <c:v>2.0</c:v>
                </c:pt>
                <c:pt idx="3">
                  <c:v>3.0</c:v>
                </c:pt>
                <c:pt idx="4">
                  <c:v>4.0</c:v>
                </c:pt>
                <c:pt idx="5">
                  <c:v>5.0</c:v>
                </c:pt>
                <c:pt idx="6">
                  <c:v>6.0</c:v>
                </c:pt>
                <c:pt idx="7">
                  <c:v>7.0</c:v>
                </c:pt>
                <c:pt idx="8">
                  <c:v>8.0</c:v>
                </c:pt>
              </c:numCache>
            </c:numRef>
          </c:cat>
          <c:val>
            <c:numRef>
              <c:f>Sheet1!$C$2:$C$12</c:f>
              <c:numCache>
                <c:formatCode>General</c:formatCode>
                <c:ptCount val="11"/>
                <c:pt idx="0">
                  <c:v>4.0</c:v>
                </c:pt>
                <c:pt idx="1">
                  <c:v>13.0</c:v>
                </c:pt>
                <c:pt idx="2">
                  <c:v>23.0</c:v>
                </c:pt>
                <c:pt idx="3">
                  <c:v>37.0</c:v>
                </c:pt>
                <c:pt idx="4">
                  <c:v>34.0</c:v>
                </c:pt>
                <c:pt idx="5">
                  <c:v>36.0</c:v>
                </c:pt>
                <c:pt idx="6">
                  <c:v>25.0</c:v>
                </c:pt>
                <c:pt idx="7">
                  <c:v>14.0</c:v>
                </c:pt>
                <c:pt idx="8">
                  <c:v>3.0</c:v>
                </c:pt>
              </c:numCache>
            </c:numRef>
          </c:val>
          <c:extLst xmlns:c16r2="http://schemas.microsoft.com/office/drawing/2015/06/chart">
            <c:ext xmlns:c16="http://schemas.microsoft.com/office/drawing/2014/chart" uri="{C3380CC4-5D6E-409C-BE32-E72D297353CC}">
              <c16:uniqueId val="{00000001-6CE7-4D98-B366-FF54D88BFC50}"/>
            </c:ext>
          </c:extLst>
        </c:ser>
        <c:ser>
          <c:idx val="2"/>
          <c:order val="2"/>
          <c:tx>
            <c:strRef>
              <c:f>Sheet1!$D$1</c:f>
              <c:strCache>
                <c:ptCount val="1"/>
                <c:pt idx="0">
                  <c:v>Year 3</c:v>
                </c:pt>
              </c:strCache>
            </c:strRef>
          </c:tx>
          <c:spPr>
            <a:solidFill>
              <a:srgbClr val="92D050">
                <a:alpha val="49000"/>
              </a:srgbClr>
            </a:solidFill>
            <a:ln>
              <a:solidFill>
                <a:schemeClr val="tx1"/>
              </a:solidFill>
            </a:ln>
          </c:spPr>
          <c:val>
            <c:numRef>
              <c:f>Sheet1!$D$2:$D$12</c:f>
              <c:numCache>
                <c:formatCode>General</c:formatCode>
                <c:ptCount val="11"/>
                <c:pt idx="0">
                  <c:v>2.0</c:v>
                </c:pt>
                <c:pt idx="1">
                  <c:v>4.0</c:v>
                </c:pt>
                <c:pt idx="2">
                  <c:v>11.0</c:v>
                </c:pt>
                <c:pt idx="3">
                  <c:v>14.0</c:v>
                </c:pt>
                <c:pt idx="4">
                  <c:v>29.0</c:v>
                </c:pt>
                <c:pt idx="5">
                  <c:v>38.0</c:v>
                </c:pt>
                <c:pt idx="6">
                  <c:v>31.0</c:v>
                </c:pt>
                <c:pt idx="7">
                  <c:v>25.0</c:v>
                </c:pt>
                <c:pt idx="8">
                  <c:v>14.0</c:v>
                </c:pt>
                <c:pt idx="9">
                  <c:v>4.0</c:v>
                </c:pt>
              </c:numCache>
            </c:numRef>
          </c:val>
          <c:extLst xmlns:c16r2="http://schemas.microsoft.com/office/drawing/2015/06/chart">
            <c:ext xmlns:c16="http://schemas.microsoft.com/office/drawing/2014/chart" uri="{C3380CC4-5D6E-409C-BE32-E72D297353CC}">
              <c16:uniqueId val="{00000002-6CE7-4D98-B366-FF54D88BFC50}"/>
            </c:ext>
          </c:extLst>
        </c:ser>
        <c:dLbls>
          <c:showLegendKey val="0"/>
          <c:showVal val="0"/>
          <c:showCatName val="0"/>
          <c:showSerName val="0"/>
          <c:showPercent val="0"/>
          <c:showBubbleSize val="0"/>
        </c:dLbls>
        <c:axId val="-887152960"/>
        <c:axId val="-887150640"/>
      </c:areaChart>
      <c:catAx>
        <c:axId val="-887152960"/>
        <c:scaling>
          <c:orientation val="minMax"/>
        </c:scaling>
        <c:delete val="0"/>
        <c:axPos val="b"/>
        <c:numFmt formatCode="0" sourceLinked="1"/>
        <c:majorTickMark val="out"/>
        <c:minorTickMark val="none"/>
        <c:tickLblPos val="nextTo"/>
        <c:crossAx val="-887150640"/>
        <c:crosses val="autoZero"/>
        <c:auto val="1"/>
        <c:lblAlgn val="ctr"/>
        <c:lblOffset val="100"/>
        <c:noMultiLvlLbl val="0"/>
      </c:catAx>
      <c:valAx>
        <c:axId val="-887150640"/>
        <c:scaling>
          <c:orientation val="minMax"/>
        </c:scaling>
        <c:delete val="0"/>
        <c:axPos val="l"/>
        <c:majorGridlines/>
        <c:numFmt formatCode="General" sourceLinked="1"/>
        <c:majorTickMark val="out"/>
        <c:minorTickMark val="none"/>
        <c:tickLblPos val="nextTo"/>
        <c:crossAx val="-887152960"/>
        <c:crosses val="autoZero"/>
        <c:crossBetween val="midCat"/>
      </c:valAx>
      <c:spPr>
        <a:noFill/>
        <a:ln w="25401">
          <a:noFill/>
        </a:ln>
      </c:spPr>
    </c:plotArea>
    <c:legend>
      <c:legendPos val="r"/>
      <c:layout>
        <c:manualLayout>
          <c:xMode val="edge"/>
          <c:yMode val="edge"/>
          <c:x val="0.837769427086904"/>
          <c:y val="0.427298591492857"/>
          <c:w val="0.150517307333043"/>
          <c:h val="0.265071484648773"/>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2016</c:v>
                </c:pt>
              </c:strCache>
            </c:strRef>
          </c:tx>
          <c:spPr>
            <a:solidFill>
              <a:schemeClr val="accent1"/>
            </a:solidFill>
            <a:ln>
              <a:noFill/>
            </a:ln>
            <a:effectLst/>
          </c:spPr>
          <c:invertIfNegative val="0"/>
          <c:cat>
            <c:strRef>
              <c:f>Sheet1!$A$2:$A$10</c:f>
              <c:strCache>
                <c:ptCount val="9"/>
                <c:pt idx="0">
                  <c:v>Elderly medicine</c:v>
                </c:pt>
                <c:pt idx="1">
                  <c:v>Critical care according to risk</c:v>
                </c:pt>
                <c:pt idx="2">
                  <c:v>Senior clinician according to risk</c:v>
                </c:pt>
                <c:pt idx="3">
                  <c:v>Deferment of elective activity</c:v>
                </c:pt>
                <c:pt idx="4">
                  <c:v>Timing of surgery</c:v>
                </c:pt>
                <c:pt idx="5">
                  <c:v>Risk assessment</c:v>
                </c:pt>
                <c:pt idx="6">
                  <c:v>CT scanning</c:v>
                </c:pt>
                <c:pt idx="7">
                  <c:v>Overall pathway</c:v>
                </c:pt>
                <c:pt idx="8">
                  <c:v>Sepsis</c:v>
                </c:pt>
              </c:strCache>
            </c:strRef>
          </c:cat>
          <c:val>
            <c:numRef>
              <c:f>Sheet1!$B$2:$B$10</c:f>
              <c:numCache>
                <c:formatCode>General</c:formatCode>
                <c:ptCount val="9"/>
                <c:pt idx="0">
                  <c:v>24.0</c:v>
                </c:pt>
                <c:pt idx="1">
                  <c:v>78.0</c:v>
                </c:pt>
                <c:pt idx="2">
                  <c:v>74.0</c:v>
                </c:pt>
                <c:pt idx="3">
                  <c:v>55.0</c:v>
                </c:pt>
                <c:pt idx="4">
                  <c:v>85.0</c:v>
                </c:pt>
                <c:pt idx="5">
                  <c:v>78.0</c:v>
                </c:pt>
                <c:pt idx="6">
                  <c:v>73.0</c:v>
                </c:pt>
                <c:pt idx="7">
                  <c:v>41.0</c:v>
                </c:pt>
                <c:pt idx="8">
                  <c:v>97.0</c:v>
                </c:pt>
              </c:numCache>
            </c:numRef>
          </c:val>
          <c:extLst xmlns:c16r2="http://schemas.microsoft.com/office/drawing/2015/06/chart">
            <c:ext xmlns:c16="http://schemas.microsoft.com/office/drawing/2014/chart" uri="{C3380CC4-5D6E-409C-BE32-E72D297353CC}">
              <c16:uniqueId val="{00000000-A74B-49E9-950F-B6909859A696}"/>
            </c:ext>
          </c:extLst>
        </c:ser>
        <c:ser>
          <c:idx val="1"/>
          <c:order val="1"/>
          <c:tx>
            <c:strRef>
              <c:f>Sheet1!$C$1</c:f>
              <c:strCache>
                <c:ptCount val="1"/>
                <c:pt idx="0">
                  <c:v>2013</c:v>
                </c:pt>
              </c:strCache>
            </c:strRef>
          </c:tx>
          <c:spPr>
            <a:solidFill>
              <a:schemeClr val="accent2"/>
            </a:solidFill>
            <a:ln>
              <a:noFill/>
            </a:ln>
            <a:effectLst/>
          </c:spPr>
          <c:invertIfNegative val="0"/>
          <c:cat>
            <c:strRef>
              <c:f>Sheet1!$A$2:$A$10</c:f>
              <c:strCache>
                <c:ptCount val="9"/>
                <c:pt idx="0">
                  <c:v>Elderly medicine</c:v>
                </c:pt>
                <c:pt idx="1">
                  <c:v>Critical care according to risk</c:v>
                </c:pt>
                <c:pt idx="2">
                  <c:v>Senior clinician according to risk</c:v>
                </c:pt>
                <c:pt idx="3">
                  <c:v>Deferment of elective activity</c:v>
                </c:pt>
                <c:pt idx="4">
                  <c:v>Timing of surgery</c:v>
                </c:pt>
                <c:pt idx="5">
                  <c:v>Risk assessment</c:v>
                </c:pt>
                <c:pt idx="6">
                  <c:v>CT scanning</c:v>
                </c:pt>
                <c:pt idx="7">
                  <c:v>Overall pathway</c:v>
                </c:pt>
                <c:pt idx="8">
                  <c:v>Sepsis</c:v>
                </c:pt>
              </c:strCache>
            </c:strRef>
          </c:cat>
          <c:val>
            <c:numRef>
              <c:f>Sheet1!$C$2:$C$10</c:f>
              <c:numCache>
                <c:formatCode>General</c:formatCode>
                <c:ptCount val="9"/>
                <c:pt idx="0">
                  <c:v>14.0</c:v>
                </c:pt>
                <c:pt idx="1">
                  <c:v>37.0</c:v>
                </c:pt>
                <c:pt idx="2">
                  <c:v>34.0</c:v>
                </c:pt>
                <c:pt idx="3">
                  <c:v>34.0</c:v>
                </c:pt>
                <c:pt idx="4">
                  <c:v>67.0</c:v>
                </c:pt>
                <c:pt idx="5">
                  <c:v>25.0</c:v>
                </c:pt>
                <c:pt idx="6">
                  <c:v>36.0</c:v>
                </c:pt>
                <c:pt idx="7">
                  <c:v>31.0</c:v>
                </c:pt>
                <c:pt idx="8">
                  <c:v>84.0</c:v>
                </c:pt>
              </c:numCache>
            </c:numRef>
          </c:val>
          <c:extLst xmlns:c16r2="http://schemas.microsoft.com/office/drawing/2015/06/chart">
            <c:ext xmlns:c16="http://schemas.microsoft.com/office/drawing/2014/chart" uri="{C3380CC4-5D6E-409C-BE32-E72D297353CC}">
              <c16:uniqueId val="{00000001-A74B-49E9-950F-B6909859A696}"/>
            </c:ext>
          </c:extLst>
        </c:ser>
        <c:dLbls>
          <c:showLegendKey val="0"/>
          <c:showVal val="0"/>
          <c:showCatName val="0"/>
          <c:showSerName val="0"/>
          <c:showPercent val="0"/>
          <c:showBubbleSize val="0"/>
        </c:dLbls>
        <c:gapWidth val="182"/>
        <c:axId val="-964771184"/>
        <c:axId val="-964769408"/>
      </c:barChart>
      <c:catAx>
        <c:axId val="-964771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effectLst/>
                <a:latin typeface="+mn-lt"/>
                <a:ea typeface="+mn-ea"/>
                <a:cs typeface="+mn-cs"/>
              </a:defRPr>
            </a:pPr>
            <a:endParaRPr lang="en-US"/>
          </a:p>
        </c:txPr>
        <c:crossAx val="-964769408"/>
        <c:crosses val="autoZero"/>
        <c:auto val="1"/>
        <c:lblAlgn val="ctr"/>
        <c:lblOffset val="100"/>
        <c:noMultiLvlLbl val="0"/>
      </c:catAx>
      <c:valAx>
        <c:axId val="-964769408"/>
        <c:scaling>
          <c:orientation val="minMax"/>
          <c:max val="10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effectLst/>
                <a:latin typeface="+mn-lt"/>
                <a:ea typeface="+mn-ea"/>
                <a:cs typeface="+mn-cs"/>
              </a:defRPr>
            </a:pPr>
            <a:endParaRPr lang="en-US"/>
          </a:p>
        </c:txPr>
        <c:crossAx val="-964771184"/>
        <c:crosses val="autoZero"/>
        <c:crossBetween val="between"/>
      </c:valAx>
      <c:spPr>
        <a:noFill/>
        <a:ln>
          <a:noFill/>
        </a:ln>
        <a:effectLst/>
      </c:spPr>
    </c:plotArea>
    <c:legend>
      <c:legendPos val="b"/>
      <c:layout>
        <c:manualLayout>
          <c:xMode val="edge"/>
          <c:yMode val="edge"/>
          <c:x val="0.481029217907412"/>
          <c:y val="0.928204620104202"/>
          <c:w val="0.236629423653782"/>
          <c:h val="0.061512217646278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5"/>
          <c:order val="0"/>
          <c:tx>
            <c:v>National Proportion</c:v>
          </c:tx>
          <c:spPr>
            <a:ln>
              <a:solidFill>
                <a:schemeClr val="tx1"/>
              </a:solidFill>
            </a:ln>
          </c:spPr>
          <c:marker>
            <c:symbol val="none"/>
          </c:marker>
          <c:xVal>
            <c:numRef>
              <c:f>'Figure 45'!$B$4:$B$454</c:f>
              <c:numCache>
                <c:formatCode>General</c:formatCode>
                <c:ptCount val="451"/>
                <c:pt idx="0">
                  <c:v>1.0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13.0</c:v>
                </c:pt>
                <c:pt idx="15">
                  <c:v>14.0</c:v>
                </c:pt>
                <c:pt idx="16">
                  <c:v>15.0</c:v>
                </c:pt>
                <c:pt idx="17">
                  <c:v>16.0</c:v>
                </c:pt>
                <c:pt idx="18">
                  <c:v>17.0</c:v>
                </c:pt>
                <c:pt idx="19">
                  <c:v>18.0</c:v>
                </c:pt>
                <c:pt idx="20">
                  <c:v>19.0</c:v>
                </c:pt>
                <c:pt idx="21">
                  <c:v>20.0</c:v>
                </c:pt>
                <c:pt idx="22">
                  <c:v>21.0</c:v>
                </c:pt>
                <c:pt idx="23">
                  <c:v>22.0</c:v>
                </c:pt>
                <c:pt idx="24">
                  <c:v>23.0</c:v>
                </c:pt>
                <c:pt idx="25">
                  <c:v>24.0</c:v>
                </c:pt>
                <c:pt idx="26">
                  <c:v>25.0</c:v>
                </c:pt>
                <c:pt idx="27">
                  <c:v>26.0</c:v>
                </c:pt>
                <c:pt idx="28">
                  <c:v>27.0</c:v>
                </c:pt>
                <c:pt idx="29">
                  <c:v>28.0</c:v>
                </c:pt>
                <c:pt idx="30">
                  <c:v>29.0</c:v>
                </c:pt>
                <c:pt idx="31">
                  <c:v>30.0</c:v>
                </c:pt>
                <c:pt idx="32">
                  <c:v>31.0</c:v>
                </c:pt>
                <c:pt idx="33">
                  <c:v>32.0</c:v>
                </c:pt>
                <c:pt idx="34">
                  <c:v>33.0</c:v>
                </c:pt>
                <c:pt idx="35">
                  <c:v>34.0</c:v>
                </c:pt>
                <c:pt idx="36">
                  <c:v>35.0</c:v>
                </c:pt>
                <c:pt idx="37">
                  <c:v>36.0</c:v>
                </c:pt>
                <c:pt idx="38">
                  <c:v>37.0</c:v>
                </c:pt>
                <c:pt idx="39">
                  <c:v>38.0</c:v>
                </c:pt>
                <c:pt idx="40">
                  <c:v>39.0</c:v>
                </c:pt>
                <c:pt idx="41">
                  <c:v>40.0</c:v>
                </c:pt>
                <c:pt idx="42">
                  <c:v>41.0</c:v>
                </c:pt>
                <c:pt idx="43">
                  <c:v>42.0</c:v>
                </c:pt>
                <c:pt idx="44">
                  <c:v>43.0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57.0</c:v>
                </c:pt>
                <c:pt idx="61">
                  <c:v>58.0</c:v>
                </c:pt>
                <c:pt idx="62">
                  <c:v>59.0</c:v>
                </c:pt>
                <c:pt idx="63">
                  <c:v>60.0</c:v>
                </c:pt>
                <c:pt idx="64">
                  <c:v>61.0</c:v>
                </c:pt>
                <c:pt idx="65">
                  <c:v>62.0</c:v>
                </c:pt>
                <c:pt idx="66">
                  <c:v>63.0</c:v>
                </c:pt>
                <c:pt idx="67">
                  <c:v>64.0</c:v>
                </c:pt>
                <c:pt idx="68">
                  <c:v>65.0</c:v>
                </c:pt>
                <c:pt idx="69">
                  <c:v>66.0</c:v>
                </c:pt>
                <c:pt idx="70">
                  <c:v>67.0</c:v>
                </c:pt>
                <c:pt idx="71">
                  <c:v>67.0</c:v>
                </c:pt>
                <c:pt idx="72">
                  <c:v>68.0</c:v>
                </c:pt>
                <c:pt idx="73">
                  <c:v>69.0</c:v>
                </c:pt>
                <c:pt idx="74">
                  <c:v>70.0</c:v>
                </c:pt>
                <c:pt idx="75">
                  <c:v>71.0</c:v>
                </c:pt>
                <c:pt idx="76">
                  <c:v>72.0</c:v>
                </c:pt>
                <c:pt idx="77">
                  <c:v>73.0</c:v>
                </c:pt>
                <c:pt idx="78">
                  <c:v>74.0</c:v>
                </c:pt>
                <c:pt idx="79">
                  <c:v>75.0</c:v>
                </c:pt>
                <c:pt idx="80">
                  <c:v>76.0</c:v>
                </c:pt>
                <c:pt idx="81">
                  <c:v>77.0</c:v>
                </c:pt>
                <c:pt idx="82">
                  <c:v>77.0</c:v>
                </c:pt>
                <c:pt idx="83">
                  <c:v>78.0</c:v>
                </c:pt>
                <c:pt idx="84">
                  <c:v>79.0</c:v>
                </c:pt>
                <c:pt idx="85">
                  <c:v>80.0</c:v>
                </c:pt>
                <c:pt idx="86">
                  <c:v>81.0</c:v>
                </c:pt>
                <c:pt idx="87">
                  <c:v>82.0</c:v>
                </c:pt>
                <c:pt idx="88">
                  <c:v>82.0</c:v>
                </c:pt>
                <c:pt idx="89">
                  <c:v>82.0</c:v>
                </c:pt>
                <c:pt idx="90">
                  <c:v>83.0</c:v>
                </c:pt>
                <c:pt idx="91">
                  <c:v>83.0</c:v>
                </c:pt>
                <c:pt idx="92">
                  <c:v>84.0</c:v>
                </c:pt>
                <c:pt idx="93">
                  <c:v>85.0</c:v>
                </c:pt>
                <c:pt idx="94">
                  <c:v>86.0</c:v>
                </c:pt>
                <c:pt idx="95">
                  <c:v>87.0</c:v>
                </c:pt>
                <c:pt idx="96">
                  <c:v>88.0</c:v>
                </c:pt>
                <c:pt idx="97">
                  <c:v>88.0</c:v>
                </c:pt>
                <c:pt idx="98">
                  <c:v>89.0</c:v>
                </c:pt>
                <c:pt idx="99">
                  <c:v>89.0</c:v>
                </c:pt>
                <c:pt idx="100">
                  <c:v>90.0</c:v>
                </c:pt>
                <c:pt idx="101">
                  <c:v>91.0</c:v>
                </c:pt>
                <c:pt idx="102">
                  <c:v>92.0</c:v>
                </c:pt>
                <c:pt idx="103">
                  <c:v>92.0</c:v>
                </c:pt>
                <c:pt idx="104">
                  <c:v>92.0</c:v>
                </c:pt>
                <c:pt idx="105">
                  <c:v>93.0</c:v>
                </c:pt>
                <c:pt idx="106">
                  <c:v>94.0</c:v>
                </c:pt>
                <c:pt idx="107">
                  <c:v>94.0</c:v>
                </c:pt>
                <c:pt idx="108">
                  <c:v>94.0</c:v>
                </c:pt>
                <c:pt idx="109">
                  <c:v>94.0</c:v>
                </c:pt>
                <c:pt idx="110">
                  <c:v>95.0</c:v>
                </c:pt>
                <c:pt idx="111">
                  <c:v>96.0</c:v>
                </c:pt>
                <c:pt idx="112">
                  <c:v>97.0</c:v>
                </c:pt>
                <c:pt idx="113">
                  <c:v>97.0</c:v>
                </c:pt>
                <c:pt idx="114">
                  <c:v>98.0</c:v>
                </c:pt>
                <c:pt idx="115">
                  <c:v>99.0</c:v>
                </c:pt>
                <c:pt idx="116">
                  <c:v>100.0</c:v>
                </c:pt>
                <c:pt idx="117">
                  <c:v>101.0</c:v>
                </c:pt>
                <c:pt idx="118">
                  <c:v>101.0</c:v>
                </c:pt>
                <c:pt idx="119">
                  <c:v>102.0</c:v>
                </c:pt>
                <c:pt idx="120">
                  <c:v>102.0</c:v>
                </c:pt>
                <c:pt idx="121">
                  <c:v>102.0</c:v>
                </c:pt>
                <c:pt idx="122">
                  <c:v>103.0</c:v>
                </c:pt>
                <c:pt idx="123">
                  <c:v>103.0</c:v>
                </c:pt>
                <c:pt idx="124">
                  <c:v>103.0</c:v>
                </c:pt>
                <c:pt idx="125">
                  <c:v>103.0</c:v>
                </c:pt>
                <c:pt idx="126">
                  <c:v>104.0</c:v>
                </c:pt>
                <c:pt idx="127">
                  <c:v>105.0</c:v>
                </c:pt>
                <c:pt idx="128">
                  <c:v>106.0</c:v>
                </c:pt>
                <c:pt idx="129">
                  <c:v>107.0</c:v>
                </c:pt>
                <c:pt idx="130">
                  <c:v>108.0</c:v>
                </c:pt>
                <c:pt idx="131">
                  <c:v>108.0</c:v>
                </c:pt>
                <c:pt idx="132">
                  <c:v>108.0</c:v>
                </c:pt>
                <c:pt idx="133">
                  <c:v>109.0</c:v>
                </c:pt>
                <c:pt idx="134">
                  <c:v>109.0</c:v>
                </c:pt>
                <c:pt idx="135">
                  <c:v>109.0</c:v>
                </c:pt>
                <c:pt idx="136">
                  <c:v>110.0</c:v>
                </c:pt>
                <c:pt idx="137">
                  <c:v>111.0</c:v>
                </c:pt>
                <c:pt idx="138">
                  <c:v>112.0</c:v>
                </c:pt>
                <c:pt idx="139">
                  <c:v>112.0</c:v>
                </c:pt>
                <c:pt idx="140">
                  <c:v>113.0</c:v>
                </c:pt>
                <c:pt idx="141">
                  <c:v>114.0</c:v>
                </c:pt>
                <c:pt idx="142">
                  <c:v>115.0</c:v>
                </c:pt>
                <c:pt idx="143">
                  <c:v>116.0</c:v>
                </c:pt>
                <c:pt idx="144">
                  <c:v>117.0</c:v>
                </c:pt>
                <c:pt idx="145">
                  <c:v>118.0</c:v>
                </c:pt>
                <c:pt idx="146">
                  <c:v>119.0</c:v>
                </c:pt>
                <c:pt idx="147">
                  <c:v>120.0</c:v>
                </c:pt>
                <c:pt idx="148">
                  <c:v>121.0</c:v>
                </c:pt>
                <c:pt idx="149">
                  <c:v>122.0</c:v>
                </c:pt>
                <c:pt idx="150">
                  <c:v>122.0</c:v>
                </c:pt>
                <c:pt idx="151">
                  <c:v>123.0</c:v>
                </c:pt>
                <c:pt idx="152">
                  <c:v>123.0</c:v>
                </c:pt>
                <c:pt idx="153">
                  <c:v>124.0</c:v>
                </c:pt>
                <c:pt idx="154">
                  <c:v>125.0</c:v>
                </c:pt>
                <c:pt idx="155">
                  <c:v>126.0</c:v>
                </c:pt>
                <c:pt idx="156">
                  <c:v>127.0</c:v>
                </c:pt>
                <c:pt idx="157">
                  <c:v>128.0</c:v>
                </c:pt>
                <c:pt idx="158">
                  <c:v>129.0</c:v>
                </c:pt>
                <c:pt idx="159">
                  <c:v>130.0</c:v>
                </c:pt>
                <c:pt idx="160">
                  <c:v>131.0</c:v>
                </c:pt>
                <c:pt idx="161">
                  <c:v>132.0</c:v>
                </c:pt>
                <c:pt idx="162">
                  <c:v>132.0</c:v>
                </c:pt>
                <c:pt idx="163">
                  <c:v>133.0</c:v>
                </c:pt>
                <c:pt idx="164">
                  <c:v>134.0</c:v>
                </c:pt>
                <c:pt idx="165">
                  <c:v>135.0</c:v>
                </c:pt>
                <c:pt idx="166">
                  <c:v>136.0</c:v>
                </c:pt>
                <c:pt idx="167">
                  <c:v>137.0</c:v>
                </c:pt>
                <c:pt idx="168">
                  <c:v>138.0</c:v>
                </c:pt>
                <c:pt idx="169">
                  <c:v>139.0</c:v>
                </c:pt>
                <c:pt idx="170">
                  <c:v>140.0</c:v>
                </c:pt>
                <c:pt idx="171">
                  <c:v>141.0</c:v>
                </c:pt>
                <c:pt idx="172">
                  <c:v>142.0</c:v>
                </c:pt>
                <c:pt idx="173">
                  <c:v>143.0</c:v>
                </c:pt>
                <c:pt idx="174">
                  <c:v>143.0</c:v>
                </c:pt>
                <c:pt idx="175">
                  <c:v>144.0</c:v>
                </c:pt>
                <c:pt idx="176">
                  <c:v>145.0</c:v>
                </c:pt>
                <c:pt idx="177">
                  <c:v>146.0</c:v>
                </c:pt>
                <c:pt idx="178">
                  <c:v>147.0</c:v>
                </c:pt>
                <c:pt idx="179">
                  <c:v>148.0</c:v>
                </c:pt>
                <c:pt idx="180">
                  <c:v>148.0</c:v>
                </c:pt>
                <c:pt idx="181">
                  <c:v>149.0</c:v>
                </c:pt>
                <c:pt idx="182">
                  <c:v>150.0</c:v>
                </c:pt>
                <c:pt idx="183">
                  <c:v>151.0</c:v>
                </c:pt>
                <c:pt idx="184">
                  <c:v>152.0</c:v>
                </c:pt>
                <c:pt idx="185">
                  <c:v>153.0</c:v>
                </c:pt>
                <c:pt idx="186">
                  <c:v>154.0</c:v>
                </c:pt>
                <c:pt idx="187">
                  <c:v>155.0</c:v>
                </c:pt>
                <c:pt idx="188">
                  <c:v>156.0</c:v>
                </c:pt>
                <c:pt idx="189">
                  <c:v>157.0</c:v>
                </c:pt>
                <c:pt idx="190">
                  <c:v>157.0</c:v>
                </c:pt>
                <c:pt idx="191">
                  <c:v>158.0</c:v>
                </c:pt>
                <c:pt idx="192">
                  <c:v>159.0</c:v>
                </c:pt>
                <c:pt idx="193">
                  <c:v>160.0</c:v>
                </c:pt>
                <c:pt idx="194">
                  <c:v>161.0</c:v>
                </c:pt>
                <c:pt idx="195">
                  <c:v>161.0</c:v>
                </c:pt>
                <c:pt idx="196">
                  <c:v>162.0</c:v>
                </c:pt>
                <c:pt idx="197">
                  <c:v>163.0</c:v>
                </c:pt>
                <c:pt idx="198">
                  <c:v>164.0</c:v>
                </c:pt>
                <c:pt idx="199">
                  <c:v>164.0</c:v>
                </c:pt>
                <c:pt idx="200">
                  <c:v>165.0</c:v>
                </c:pt>
                <c:pt idx="201">
                  <c:v>166.0</c:v>
                </c:pt>
                <c:pt idx="202">
                  <c:v>166.0</c:v>
                </c:pt>
                <c:pt idx="203">
                  <c:v>166.0</c:v>
                </c:pt>
                <c:pt idx="204">
                  <c:v>167.0</c:v>
                </c:pt>
                <c:pt idx="205">
                  <c:v>167.0</c:v>
                </c:pt>
                <c:pt idx="206">
                  <c:v>167.0</c:v>
                </c:pt>
                <c:pt idx="207">
                  <c:v>168.0</c:v>
                </c:pt>
                <c:pt idx="208">
                  <c:v>168.0</c:v>
                </c:pt>
                <c:pt idx="209">
                  <c:v>168.0</c:v>
                </c:pt>
                <c:pt idx="210">
                  <c:v>169.0</c:v>
                </c:pt>
                <c:pt idx="211">
                  <c:v>170.0</c:v>
                </c:pt>
                <c:pt idx="212">
                  <c:v>171.0</c:v>
                </c:pt>
                <c:pt idx="213">
                  <c:v>172.0</c:v>
                </c:pt>
                <c:pt idx="214">
                  <c:v>173.0</c:v>
                </c:pt>
                <c:pt idx="215">
                  <c:v>174.0</c:v>
                </c:pt>
                <c:pt idx="216">
                  <c:v>175.0</c:v>
                </c:pt>
                <c:pt idx="217">
                  <c:v>176.0</c:v>
                </c:pt>
                <c:pt idx="218">
                  <c:v>177.0</c:v>
                </c:pt>
                <c:pt idx="219">
                  <c:v>178.0</c:v>
                </c:pt>
                <c:pt idx="220">
                  <c:v>179.0</c:v>
                </c:pt>
                <c:pt idx="221">
                  <c:v>180.0</c:v>
                </c:pt>
                <c:pt idx="222">
                  <c:v>181.0</c:v>
                </c:pt>
                <c:pt idx="223">
                  <c:v>181.0</c:v>
                </c:pt>
                <c:pt idx="224">
                  <c:v>182.0</c:v>
                </c:pt>
                <c:pt idx="225">
                  <c:v>183.0</c:v>
                </c:pt>
                <c:pt idx="226">
                  <c:v>183.0</c:v>
                </c:pt>
                <c:pt idx="227">
                  <c:v>183.0</c:v>
                </c:pt>
                <c:pt idx="228">
                  <c:v>184.0</c:v>
                </c:pt>
                <c:pt idx="229">
                  <c:v>184.0</c:v>
                </c:pt>
                <c:pt idx="230">
                  <c:v>185.0</c:v>
                </c:pt>
                <c:pt idx="231">
                  <c:v>186.0</c:v>
                </c:pt>
                <c:pt idx="232">
                  <c:v>186.0</c:v>
                </c:pt>
                <c:pt idx="233">
                  <c:v>187.0</c:v>
                </c:pt>
                <c:pt idx="234">
                  <c:v>188.0</c:v>
                </c:pt>
                <c:pt idx="235">
                  <c:v>189.0</c:v>
                </c:pt>
                <c:pt idx="236">
                  <c:v>190.0</c:v>
                </c:pt>
                <c:pt idx="237">
                  <c:v>190.0</c:v>
                </c:pt>
                <c:pt idx="238">
                  <c:v>191.0</c:v>
                </c:pt>
                <c:pt idx="239">
                  <c:v>192.0</c:v>
                </c:pt>
                <c:pt idx="240">
                  <c:v>193.0</c:v>
                </c:pt>
                <c:pt idx="241">
                  <c:v>194.0</c:v>
                </c:pt>
                <c:pt idx="242">
                  <c:v>195.0</c:v>
                </c:pt>
                <c:pt idx="243">
                  <c:v>196.0</c:v>
                </c:pt>
                <c:pt idx="244">
                  <c:v>197.0</c:v>
                </c:pt>
                <c:pt idx="245">
                  <c:v>198.0</c:v>
                </c:pt>
                <c:pt idx="246">
                  <c:v>199.0</c:v>
                </c:pt>
                <c:pt idx="247">
                  <c:v>200.0</c:v>
                </c:pt>
                <c:pt idx="248">
                  <c:v>200.0</c:v>
                </c:pt>
                <c:pt idx="249">
                  <c:v>201.0</c:v>
                </c:pt>
                <c:pt idx="250">
                  <c:v>202.0</c:v>
                </c:pt>
                <c:pt idx="251">
                  <c:v>202.0</c:v>
                </c:pt>
                <c:pt idx="252">
                  <c:v>203.0</c:v>
                </c:pt>
                <c:pt idx="253">
                  <c:v>204.0</c:v>
                </c:pt>
                <c:pt idx="254">
                  <c:v>205.0</c:v>
                </c:pt>
                <c:pt idx="255">
                  <c:v>206.0</c:v>
                </c:pt>
                <c:pt idx="256">
                  <c:v>207.0</c:v>
                </c:pt>
                <c:pt idx="257">
                  <c:v>208.0</c:v>
                </c:pt>
                <c:pt idx="258">
                  <c:v>209.0</c:v>
                </c:pt>
                <c:pt idx="259">
                  <c:v>210.0</c:v>
                </c:pt>
                <c:pt idx="260">
                  <c:v>211.0</c:v>
                </c:pt>
                <c:pt idx="261">
                  <c:v>212.0</c:v>
                </c:pt>
                <c:pt idx="262">
                  <c:v>213.0</c:v>
                </c:pt>
                <c:pt idx="263">
                  <c:v>214.0</c:v>
                </c:pt>
                <c:pt idx="264">
                  <c:v>215.0</c:v>
                </c:pt>
                <c:pt idx="265">
                  <c:v>216.0</c:v>
                </c:pt>
                <c:pt idx="266">
                  <c:v>217.0</c:v>
                </c:pt>
                <c:pt idx="267">
                  <c:v>218.0</c:v>
                </c:pt>
                <c:pt idx="268">
                  <c:v>219.0</c:v>
                </c:pt>
                <c:pt idx="269">
                  <c:v>220.0</c:v>
                </c:pt>
                <c:pt idx="270">
                  <c:v>221.0</c:v>
                </c:pt>
                <c:pt idx="271">
                  <c:v>222.0</c:v>
                </c:pt>
                <c:pt idx="272">
                  <c:v>223.0</c:v>
                </c:pt>
                <c:pt idx="273">
                  <c:v>224.0</c:v>
                </c:pt>
                <c:pt idx="274">
                  <c:v>225.0</c:v>
                </c:pt>
                <c:pt idx="275">
                  <c:v>225.0</c:v>
                </c:pt>
                <c:pt idx="276">
                  <c:v>226.0</c:v>
                </c:pt>
                <c:pt idx="277">
                  <c:v>227.0</c:v>
                </c:pt>
                <c:pt idx="278">
                  <c:v>228.0</c:v>
                </c:pt>
                <c:pt idx="279">
                  <c:v>229.0</c:v>
                </c:pt>
                <c:pt idx="280">
                  <c:v>230.0</c:v>
                </c:pt>
                <c:pt idx="281">
                  <c:v>231.0</c:v>
                </c:pt>
                <c:pt idx="282">
                  <c:v>232.0</c:v>
                </c:pt>
                <c:pt idx="283">
                  <c:v>233.0</c:v>
                </c:pt>
                <c:pt idx="284">
                  <c:v>234.0</c:v>
                </c:pt>
                <c:pt idx="285">
                  <c:v>235.0</c:v>
                </c:pt>
                <c:pt idx="286">
                  <c:v>236.0</c:v>
                </c:pt>
                <c:pt idx="287">
                  <c:v>237.0</c:v>
                </c:pt>
                <c:pt idx="288">
                  <c:v>238.0</c:v>
                </c:pt>
                <c:pt idx="289">
                  <c:v>239.0</c:v>
                </c:pt>
                <c:pt idx="290">
                  <c:v>240.0</c:v>
                </c:pt>
                <c:pt idx="291">
                  <c:v>241.0</c:v>
                </c:pt>
                <c:pt idx="292">
                  <c:v>242.0</c:v>
                </c:pt>
                <c:pt idx="293">
                  <c:v>243.0</c:v>
                </c:pt>
                <c:pt idx="294">
                  <c:v>244.0</c:v>
                </c:pt>
                <c:pt idx="295">
                  <c:v>245.0</c:v>
                </c:pt>
                <c:pt idx="296">
                  <c:v>246.0</c:v>
                </c:pt>
                <c:pt idx="297">
                  <c:v>247.0</c:v>
                </c:pt>
                <c:pt idx="298">
                  <c:v>248.0</c:v>
                </c:pt>
                <c:pt idx="299">
                  <c:v>249.0</c:v>
                </c:pt>
                <c:pt idx="300">
                  <c:v>250.0</c:v>
                </c:pt>
                <c:pt idx="301">
                  <c:v>251.0</c:v>
                </c:pt>
                <c:pt idx="302">
                  <c:v>252.0</c:v>
                </c:pt>
                <c:pt idx="303">
                  <c:v>253.0</c:v>
                </c:pt>
                <c:pt idx="304">
                  <c:v>254.0</c:v>
                </c:pt>
                <c:pt idx="305">
                  <c:v>255.0</c:v>
                </c:pt>
                <c:pt idx="306">
                  <c:v>256.0</c:v>
                </c:pt>
                <c:pt idx="307">
                  <c:v>257.0</c:v>
                </c:pt>
                <c:pt idx="308">
                  <c:v>258.0</c:v>
                </c:pt>
                <c:pt idx="309">
                  <c:v>259.0</c:v>
                </c:pt>
                <c:pt idx="310">
                  <c:v>260.0</c:v>
                </c:pt>
                <c:pt idx="311">
                  <c:v>261.0</c:v>
                </c:pt>
                <c:pt idx="312">
                  <c:v>262.0</c:v>
                </c:pt>
                <c:pt idx="313">
                  <c:v>263.0</c:v>
                </c:pt>
                <c:pt idx="314">
                  <c:v>264.0</c:v>
                </c:pt>
                <c:pt idx="315">
                  <c:v>265.0</c:v>
                </c:pt>
                <c:pt idx="316">
                  <c:v>266.0</c:v>
                </c:pt>
                <c:pt idx="317">
                  <c:v>267.0</c:v>
                </c:pt>
                <c:pt idx="318">
                  <c:v>268.0</c:v>
                </c:pt>
                <c:pt idx="319">
                  <c:v>269.0</c:v>
                </c:pt>
                <c:pt idx="320">
                  <c:v>270.0</c:v>
                </c:pt>
                <c:pt idx="321">
                  <c:v>271.0</c:v>
                </c:pt>
                <c:pt idx="322">
                  <c:v>272.0</c:v>
                </c:pt>
                <c:pt idx="323">
                  <c:v>273.0</c:v>
                </c:pt>
                <c:pt idx="324">
                  <c:v>274.0</c:v>
                </c:pt>
                <c:pt idx="325">
                  <c:v>275.0</c:v>
                </c:pt>
                <c:pt idx="326">
                  <c:v>276.0</c:v>
                </c:pt>
                <c:pt idx="327">
                  <c:v>277.0</c:v>
                </c:pt>
                <c:pt idx="328">
                  <c:v>278.0</c:v>
                </c:pt>
                <c:pt idx="329">
                  <c:v>279.0</c:v>
                </c:pt>
                <c:pt idx="330">
                  <c:v>280.0</c:v>
                </c:pt>
                <c:pt idx="331">
                  <c:v>281.0</c:v>
                </c:pt>
                <c:pt idx="332">
                  <c:v>282.0</c:v>
                </c:pt>
                <c:pt idx="333">
                  <c:v>283.0</c:v>
                </c:pt>
                <c:pt idx="334">
                  <c:v>284.0</c:v>
                </c:pt>
                <c:pt idx="335">
                  <c:v>285.0</c:v>
                </c:pt>
                <c:pt idx="336">
                  <c:v>286.0</c:v>
                </c:pt>
                <c:pt idx="337">
                  <c:v>287.0</c:v>
                </c:pt>
                <c:pt idx="338">
                  <c:v>288.0</c:v>
                </c:pt>
                <c:pt idx="339">
                  <c:v>289.0</c:v>
                </c:pt>
                <c:pt idx="340">
                  <c:v>290.0</c:v>
                </c:pt>
                <c:pt idx="341">
                  <c:v>291.0</c:v>
                </c:pt>
                <c:pt idx="342">
                  <c:v>292.0</c:v>
                </c:pt>
                <c:pt idx="343">
                  <c:v>293.0</c:v>
                </c:pt>
                <c:pt idx="344">
                  <c:v>294.0</c:v>
                </c:pt>
                <c:pt idx="345">
                  <c:v>295.0</c:v>
                </c:pt>
                <c:pt idx="346">
                  <c:v>296.0</c:v>
                </c:pt>
                <c:pt idx="347">
                  <c:v>297.0</c:v>
                </c:pt>
                <c:pt idx="348">
                  <c:v>298.0</c:v>
                </c:pt>
                <c:pt idx="349">
                  <c:v>299.0</c:v>
                </c:pt>
                <c:pt idx="350">
                  <c:v>300.0</c:v>
                </c:pt>
                <c:pt idx="351">
                  <c:v>301.0</c:v>
                </c:pt>
                <c:pt idx="352">
                  <c:v>302.0</c:v>
                </c:pt>
                <c:pt idx="353">
                  <c:v>303.0</c:v>
                </c:pt>
                <c:pt idx="354">
                  <c:v>304.0</c:v>
                </c:pt>
                <c:pt idx="355">
                  <c:v>305.0</c:v>
                </c:pt>
                <c:pt idx="356">
                  <c:v>306.0</c:v>
                </c:pt>
                <c:pt idx="357">
                  <c:v>307.0</c:v>
                </c:pt>
                <c:pt idx="358">
                  <c:v>308.0</c:v>
                </c:pt>
                <c:pt idx="359">
                  <c:v>309.0</c:v>
                </c:pt>
                <c:pt idx="360">
                  <c:v>310.0</c:v>
                </c:pt>
                <c:pt idx="361">
                  <c:v>311.0</c:v>
                </c:pt>
                <c:pt idx="362">
                  <c:v>312.0</c:v>
                </c:pt>
                <c:pt idx="363">
                  <c:v>313.0</c:v>
                </c:pt>
                <c:pt idx="364">
                  <c:v>314.0</c:v>
                </c:pt>
                <c:pt idx="365">
                  <c:v>315.0</c:v>
                </c:pt>
                <c:pt idx="366">
                  <c:v>316.0</c:v>
                </c:pt>
                <c:pt idx="367">
                  <c:v>317.0</c:v>
                </c:pt>
                <c:pt idx="368">
                  <c:v>318.0</c:v>
                </c:pt>
                <c:pt idx="369">
                  <c:v>319.0</c:v>
                </c:pt>
                <c:pt idx="370">
                  <c:v>320.0</c:v>
                </c:pt>
                <c:pt idx="371">
                  <c:v>321.0</c:v>
                </c:pt>
                <c:pt idx="372">
                  <c:v>322.0</c:v>
                </c:pt>
                <c:pt idx="373">
                  <c:v>323.0</c:v>
                </c:pt>
                <c:pt idx="374">
                  <c:v>324.0</c:v>
                </c:pt>
                <c:pt idx="375">
                  <c:v>325.0</c:v>
                </c:pt>
                <c:pt idx="376">
                  <c:v>326.0</c:v>
                </c:pt>
                <c:pt idx="377">
                  <c:v>327.0</c:v>
                </c:pt>
                <c:pt idx="378">
                  <c:v>328.0</c:v>
                </c:pt>
                <c:pt idx="379">
                  <c:v>329.0</c:v>
                </c:pt>
                <c:pt idx="380">
                  <c:v>330.0</c:v>
                </c:pt>
                <c:pt idx="381">
                  <c:v>331.0</c:v>
                </c:pt>
                <c:pt idx="382">
                  <c:v>332.0</c:v>
                </c:pt>
                <c:pt idx="383">
                  <c:v>333.0</c:v>
                </c:pt>
                <c:pt idx="384">
                  <c:v>334.0</c:v>
                </c:pt>
                <c:pt idx="385">
                  <c:v>335.0</c:v>
                </c:pt>
                <c:pt idx="386">
                  <c:v>336.0</c:v>
                </c:pt>
                <c:pt idx="387">
                  <c:v>337.0</c:v>
                </c:pt>
                <c:pt idx="388">
                  <c:v>338.0</c:v>
                </c:pt>
                <c:pt idx="389">
                  <c:v>339.0</c:v>
                </c:pt>
                <c:pt idx="390">
                  <c:v>340.0</c:v>
                </c:pt>
                <c:pt idx="391">
                  <c:v>341.0</c:v>
                </c:pt>
                <c:pt idx="392">
                  <c:v>342.0</c:v>
                </c:pt>
                <c:pt idx="393">
                  <c:v>343.0</c:v>
                </c:pt>
                <c:pt idx="394">
                  <c:v>344.0</c:v>
                </c:pt>
                <c:pt idx="395">
                  <c:v>345.0</c:v>
                </c:pt>
                <c:pt idx="396">
                  <c:v>346.0</c:v>
                </c:pt>
                <c:pt idx="397">
                  <c:v>347.0</c:v>
                </c:pt>
                <c:pt idx="398">
                  <c:v>348.0</c:v>
                </c:pt>
                <c:pt idx="399">
                  <c:v>349.0</c:v>
                </c:pt>
                <c:pt idx="400">
                  <c:v>350.0</c:v>
                </c:pt>
                <c:pt idx="401">
                  <c:v>351.0</c:v>
                </c:pt>
                <c:pt idx="402">
                  <c:v>352.0</c:v>
                </c:pt>
                <c:pt idx="403">
                  <c:v>353.0</c:v>
                </c:pt>
                <c:pt idx="404">
                  <c:v>354.0</c:v>
                </c:pt>
                <c:pt idx="405">
                  <c:v>355.0</c:v>
                </c:pt>
                <c:pt idx="406">
                  <c:v>356.0</c:v>
                </c:pt>
                <c:pt idx="407">
                  <c:v>357.0</c:v>
                </c:pt>
                <c:pt idx="408">
                  <c:v>358.0</c:v>
                </c:pt>
                <c:pt idx="409">
                  <c:v>359.0</c:v>
                </c:pt>
                <c:pt idx="410">
                  <c:v>360.0</c:v>
                </c:pt>
                <c:pt idx="411">
                  <c:v>361.0</c:v>
                </c:pt>
                <c:pt idx="412">
                  <c:v>362.0</c:v>
                </c:pt>
                <c:pt idx="413">
                  <c:v>363.0</c:v>
                </c:pt>
                <c:pt idx="414">
                  <c:v>364.0</c:v>
                </c:pt>
                <c:pt idx="415">
                  <c:v>365.0</c:v>
                </c:pt>
                <c:pt idx="416">
                  <c:v>366.0</c:v>
                </c:pt>
                <c:pt idx="417">
                  <c:v>367.0</c:v>
                </c:pt>
                <c:pt idx="418">
                  <c:v>368.0</c:v>
                </c:pt>
                <c:pt idx="419">
                  <c:v>369.0</c:v>
                </c:pt>
                <c:pt idx="420">
                  <c:v>370.0</c:v>
                </c:pt>
                <c:pt idx="421">
                  <c:v>371.0</c:v>
                </c:pt>
                <c:pt idx="422">
                  <c:v>372.0</c:v>
                </c:pt>
                <c:pt idx="423">
                  <c:v>373.0</c:v>
                </c:pt>
                <c:pt idx="424">
                  <c:v>374.0</c:v>
                </c:pt>
                <c:pt idx="425">
                  <c:v>375.0</c:v>
                </c:pt>
                <c:pt idx="426">
                  <c:v>376.0</c:v>
                </c:pt>
                <c:pt idx="427">
                  <c:v>377.0</c:v>
                </c:pt>
                <c:pt idx="428">
                  <c:v>378.0</c:v>
                </c:pt>
                <c:pt idx="429">
                  <c:v>379.0</c:v>
                </c:pt>
                <c:pt idx="430">
                  <c:v>380.0</c:v>
                </c:pt>
                <c:pt idx="431">
                  <c:v>381.0</c:v>
                </c:pt>
                <c:pt idx="432">
                  <c:v>382.0</c:v>
                </c:pt>
                <c:pt idx="433">
                  <c:v>383.0</c:v>
                </c:pt>
                <c:pt idx="434">
                  <c:v>384.0</c:v>
                </c:pt>
                <c:pt idx="435">
                  <c:v>385.0</c:v>
                </c:pt>
                <c:pt idx="436">
                  <c:v>386.0</c:v>
                </c:pt>
                <c:pt idx="437">
                  <c:v>387.0</c:v>
                </c:pt>
                <c:pt idx="438">
                  <c:v>388.0</c:v>
                </c:pt>
                <c:pt idx="439">
                  <c:v>389.0</c:v>
                </c:pt>
                <c:pt idx="440">
                  <c:v>390.0</c:v>
                </c:pt>
                <c:pt idx="441">
                  <c:v>391.0</c:v>
                </c:pt>
                <c:pt idx="442">
                  <c:v>392.0</c:v>
                </c:pt>
                <c:pt idx="443">
                  <c:v>393.0</c:v>
                </c:pt>
                <c:pt idx="444">
                  <c:v>394.0</c:v>
                </c:pt>
                <c:pt idx="445">
                  <c:v>395.0</c:v>
                </c:pt>
                <c:pt idx="446">
                  <c:v>396.0</c:v>
                </c:pt>
                <c:pt idx="447">
                  <c:v>397.0</c:v>
                </c:pt>
                <c:pt idx="448">
                  <c:v>398.0</c:v>
                </c:pt>
                <c:pt idx="449">
                  <c:v>399.0</c:v>
                </c:pt>
                <c:pt idx="450">
                  <c:v>400.0</c:v>
                </c:pt>
              </c:numCache>
            </c:numRef>
          </c:xVal>
          <c:yVal>
            <c:numRef>
              <c:f>'Figure 45'!$H$4:$H$454</c:f>
              <c:numCache>
                <c:formatCode>General</c:formatCode>
                <c:ptCount val="451"/>
                <c:pt idx="0">
                  <c:v>10.59377</c:v>
                </c:pt>
                <c:pt idx="1">
                  <c:v>10.59377</c:v>
                </c:pt>
                <c:pt idx="2">
                  <c:v>10.59377</c:v>
                </c:pt>
                <c:pt idx="3">
                  <c:v>10.59377</c:v>
                </c:pt>
                <c:pt idx="4">
                  <c:v>10.59377</c:v>
                </c:pt>
                <c:pt idx="5">
                  <c:v>10.59377</c:v>
                </c:pt>
                <c:pt idx="6">
                  <c:v>10.59377</c:v>
                </c:pt>
                <c:pt idx="7">
                  <c:v>10.59377</c:v>
                </c:pt>
                <c:pt idx="8">
                  <c:v>10.59377</c:v>
                </c:pt>
                <c:pt idx="9">
                  <c:v>10.59377</c:v>
                </c:pt>
                <c:pt idx="10">
                  <c:v>10.59377</c:v>
                </c:pt>
                <c:pt idx="11">
                  <c:v>10.59377</c:v>
                </c:pt>
                <c:pt idx="12">
                  <c:v>10.59377</c:v>
                </c:pt>
                <c:pt idx="13">
                  <c:v>10.59377</c:v>
                </c:pt>
                <c:pt idx="14">
                  <c:v>10.59377</c:v>
                </c:pt>
                <c:pt idx="15">
                  <c:v>10.59377</c:v>
                </c:pt>
                <c:pt idx="16">
                  <c:v>10.59377</c:v>
                </c:pt>
                <c:pt idx="17">
                  <c:v>10.59377</c:v>
                </c:pt>
                <c:pt idx="18">
                  <c:v>10.59377</c:v>
                </c:pt>
                <c:pt idx="19">
                  <c:v>10.59377</c:v>
                </c:pt>
                <c:pt idx="20">
                  <c:v>10.59377</c:v>
                </c:pt>
                <c:pt idx="21">
                  <c:v>10.59377</c:v>
                </c:pt>
                <c:pt idx="22">
                  <c:v>10.59377</c:v>
                </c:pt>
                <c:pt idx="23">
                  <c:v>10.59377</c:v>
                </c:pt>
                <c:pt idx="24">
                  <c:v>10.59377</c:v>
                </c:pt>
                <c:pt idx="25">
                  <c:v>10.59377</c:v>
                </c:pt>
                <c:pt idx="26">
                  <c:v>10.59377</c:v>
                </c:pt>
                <c:pt idx="27">
                  <c:v>10.59377</c:v>
                </c:pt>
                <c:pt idx="28">
                  <c:v>10.59377</c:v>
                </c:pt>
                <c:pt idx="29">
                  <c:v>10.59377</c:v>
                </c:pt>
                <c:pt idx="30">
                  <c:v>10.59377</c:v>
                </c:pt>
                <c:pt idx="31">
                  <c:v>10.59377</c:v>
                </c:pt>
                <c:pt idx="32">
                  <c:v>10.59377</c:v>
                </c:pt>
                <c:pt idx="33">
                  <c:v>10.59377</c:v>
                </c:pt>
                <c:pt idx="34">
                  <c:v>10.59377</c:v>
                </c:pt>
                <c:pt idx="35">
                  <c:v>10.59377</c:v>
                </c:pt>
                <c:pt idx="36">
                  <c:v>10.59377</c:v>
                </c:pt>
                <c:pt idx="37">
                  <c:v>10.59377</c:v>
                </c:pt>
                <c:pt idx="38">
                  <c:v>10.59377</c:v>
                </c:pt>
                <c:pt idx="39">
                  <c:v>10.59377</c:v>
                </c:pt>
                <c:pt idx="40">
                  <c:v>10.59377</c:v>
                </c:pt>
                <c:pt idx="41">
                  <c:v>10.59377</c:v>
                </c:pt>
                <c:pt idx="42">
                  <c:v>10.59377</c:v>
                </c:pt>
                <c:pt idx="43">
                  <c:v>10.59377</c:v>
                </c:pt>
                <c:pt idx="44">
                  <c:v>10.59377</c:v>
                </c:pt>
                <c:pt idx="45">
                  <c:v>10.59377</c:v>
                </c:pt>
                <c:pt idx="46">
                  <c:v>10.59377</c:v>
                </c:pt>
                <c:pt idx="47">
                  <c:v>10.59377</c:v>
                </c:pt>
                <c:pt idx="48">
                  <c:v>10.59377</c:v>
                </c:pt>
                <c:pt idx="49">
                  <c:v>10.59377</c:v>
                </c:pt>
                <c:pt idx="50">
                  <c:v>10.59377</c:v>
                </c:pt>
                <c:pt idx="51">
                  <c:v>10.59377</c:v>
                </c:pt>
                <c:pt idx="52">
                  <c:v>10.59377</c:v>
                </c:pt>
                <c:pt idx="53">
                  <c:v>10.59377</c:v>
                </c:pt>
                <c:pt idx="54">
                  <c:v>10.59377</c:v>
                </c:pt>
                <c:pt idx="55">
                  <c:v>10.59377</c:v>
                </c:pt>
                <c:pt idx="56">
                  <c:v>10.59377</c:v>
                </c:pt>
                <c:pt idx="57">
                  <c:v>10.59377</c:v>
                </c:pt>
                <c:pt idx="58">
                  <c:v>10.59377</c:v>
                </c:pt>
                <c:pt idx="59">
                  <c:v>10.59377</c:v>
                </c:pt>
                <c:pt idx="60">
                  <c:v>10.59377</c:v>
                </c:pt>
                <c:pt idx="61">
                  <c:v>10.59377</c:v>
                </c:pt>
                <c:pt idx="62">
                  <c:v>10.59377</c:v>
                </c:pt>
                <c:pt idx="63">
                  <c:v>10.59377</c:v>
                </c:pt>
                <c:pt idx="64">
                  <c:v>10.59377</c:v>
                </c:pt>
                <c:pt idx="65">
                  <c:v>10.59377</c:v>
                </c:pt>
                <c:pt idx="66">
                  <c:v>10.59377</c:v>
                </c:pt>
                <c:pt idx="67">
                  <c:v>10.59377</c:v>
                </c:pt>
                <c:pt idx="68">
                  <c:v>10.59377</c:v>
                </c:pt>
                <c:pt idx="69">
                  <c:v>10.59377</c:v>
                </c:pt>
                <c:pt idx="70">
                  <c:v>10.59377</c:v>
                </c:pt>
                <c:pt idx="71">
                  <c:v>10.59377</c:v>
                </c:pt>
                <c:pt idx="72">
                  <c:v>10.59377</c:v>
                </c:pt>
                <c:pt idx="73">
                  <c:v>10.59377</c:v>
                </c:pt>
                <c:pt idx="74">
                  <c:v>10.59377</c:v>
                </c:pt>
                <c:pt idx="75">
                  <c:v>10.59377</c:v>
                </c:pt>
                <c:pt idx="76">
                  <c:v>10.59377</c:v>
                </c:pt>
                <c:pt idx="77">
                  <c:v>10.59377</c:v>
                </c:pt>
                <c:pt idx="78">
                  <c:v>10.59377</c:v>
                </c:pt>
                <c:pt idx="79">
                  <c:v>10.59377</c:v>
                </c:pt>
                <c:pt idx="80">
                  <c:v>10.59377</c:v>
                </c:pt>
                <c:pt idx="81">
                  <c:v>10.59377</c:v>
                </c:pt>
                <c:pt idx="82">
                  <c:v>10.59377</c:v>
                </c:pt>
                <c:pt idx="83">
                  <c:v>10.59377</c:v>
                </c:pt>
                <c:pt idx="84">
                  <c:v>10.59377</c:v>
                </c:pt>
                <c:pt idx="85">
                  <c:v>10.59377</c:v>
                </c:pt>
                <c:pt idx="86">
                  <c:v>10.59377</c:v>
                </c:pt>
                <c:pt idx="87">
                  <c:v>10.59377</c:v>
                </c:pt>
                <c:pt idx="88">
                  <c:v>10.59377</c:v>
                </c:pt>
                <c:pt idx="89">
                  <c:v>10.59377</c:v>
                </c:pt>
                <c:pt idx="90">
                  <c:v>10.59377</c:v>
                </c:pt>
                <c:pt idx="91">
                  <c:v>10.59377</c:v>
                </c:pt>
                <c:pt idx="92">
                  <c:v>10.59377</c:v>
                </c:pt>
                <c:pt idx="93">
                  <c:v>10.59377</c:v>
                </c:pt>
                <c:pt idx="94">
                  <c:v>10.59377</c:v>
                </c:pt>
                <c:pt idx="95">
                  <c:v>10.59377</c:v>
                </c:pt>
                <c:pt idx="96">
                  <c:v>10.59377</c:v>
                </c:pt>
                <c:pt idx="97">
                  <c:v>10.59377</c:v>
                </c:pt>
                <c:pt idx="98">
                  <c:v>10.59377</c:v>
                </c:pt>
                <c:pt idx="99">
                  <c:v>10.59377</c:v>
                </c:pt>
                <c:pt idx="100">
                  <c:v>10.59377</c:v>
                </c:pt>
                <c:pt idx="101">
                  <c:v>10.59377</c:v>
                </c:pt>
                <c:pt idx="102">
                  <c:v>10.59377</c:v>
                </c:pt>
                <c:pt idx="103">
                  <c:v>10.59377</c:v>
                </c:pt>
                <c:pt idx="104">
                  <c:v>10.59377</c:v>
                </c:pt>
                <c:pt idx="105">
                  <c:v>10.59377</c:v>
                </c:pt>
                <c:pt idx="106">
                  <c:v>10.59377</c:v>
                </c:pt>
                <c:pt idx="107">
                  <c:v>10.59377</c:v>
                </c:pt>
                <c:pt idx="108">
                  <c:v>10.59377</c:v>
                </c:pt>
                <c:pt idx="109">
                  <c:v>10.59377</c:v>
                </c:pt>
                <c:pt idx="110">
                  <c:v>10.59377</c:v>
                </c:pt>
                <c:pt idx="111">
                  <c:v>10.59377</c:v>
                </c:pt>
                <c:pt idx="112">
                  <c:v>10.59377</c:v>
                </c:pt>
                <c:pt idx="113">
                  <c:v>10.59377</c:v>
                </c:pt>
                <c:pt idx="114">
                  <c:v>10.59377</c:v>
                </c:pt>
                <c:pt idx="115">
                  <c:v>10.59377</c:v>
                </c:pt>
                <c:pt idx="116">
                  <c:v>10.59377</c:v>
                </c:pt>
                <c:pt idx="117">
                  <c:v>10.59377</c:v>
                </c:pt>
                <c:pt idx="118">
                  <c:v>10.59377</c:v>
                </c:pt>
                <c:pt idx="119">
                  <c:v>10.59377</c:v>
                </c:pt>
                <c:pt idx="120">
                  <c:v>10.59377</c:v>
                </c:pt>
                <c:pt idx="121">
                  <c:v>10.59377</c:v>
                </c:pt>
                <c:pt idx="122">
                  <c:v>10.59377</c:v>
                </c:pt>
                <c:pt idx="123">
                  <c:v>10.59377</c:v>
                </c:pt>
                <c:pt idx="124">
                  <c:v>10.59377</c:v>
                </c:pt>
                <c:pt idx="125">
                  <c:v>10.59377</c:v>
                </c:pt>
                <c:pt idx="126">
                  <c:v>10.59377</c:v>
                </c:pt>
                <c:pt idx="127">
                  <c:v>10.59377</c:v>
                </c:pt>
                <c:pt idx="128">
                  <c:v>10.59377</c:v>
                </c:pt>
                <c:pt idx="129">
                  <c:v>10.59377</c:v>
                </c:pt>
                <c:pt idx="130">
                  <c:v>10.59377</c:v>
                </c:pt>
                <c:pt idx="131">
                  <c:v>10.59377</c:v>
                </c:pt>
                <c:pt idx="132">
                  <c:v>10.59377</c:v>
                </c:pt>
                <c:pt idx="133">
                  <c:v>10.59377</c:v>
                </c:pt>
                <c:pt idx="134">
                  <c:v>10.59377</c:v>
                </c:pt>
                <c:pt idx="135">
                  <c:v>10.59377</c:v>
                </c:pt>
                <c:pt idx="136">
                  <c:v>10.59377</c:v>
                </c:pt>
                <c:pt idx="137">
                  <c:v>10.59377</c:v>
                </c:pt>
                <c:pt idx="138">
                  <c:v>10.59377</c:v>
                </c:pt>
                <c:pt idx="139">
                  <c:v>10.59377</c:v>
                </c:pt>
                <c:pt idx="140">
                  <c:v>10.59377</c:v>
                </c:pt>
                <c:pt idx="141">
                  <c:v>10.59377</c:v>
                </c:pt>
                <c:pt idx="142">
                  <c:v>10.59377</c:v>
                </c:pt>
                <c:pt idx="143">
                  <c:v>10.59377</c:v>
                </c:pt>
                <c:pt idx="144">
                  <c:v>10.59377</c:v>
                </c:pt>
                <c:pt idx="145">
                  <c:v>10.59377</c:v>
                </c:pt>
                <c:pt idx="146">
                  <c:v>10.59377</c:v>
                </c:pt>
                <c:pt idx="147">
                  <c:v>10.59377</c:v>
                </c:pt>
                <c:pt idx="148">
                  <c:v>10.59377</c:v>
                </c:pt>
                <c:pt idx="149">
                  <c:v>10.59377</c:v>
                </c:pt>
                <c:pt idx="150">
                  <c:v>10.59377</c:v>
                </c:pt>
                <c:pt idx="151">
                  <c:v>10.59377</c:v>
                </c:pt>
                <c:pt idx="152">
                  <c:v>10.59377</c:v>
                </c:pt>
                <c:pt idx="153">
                  <c:v>10.59377</c:v>
                </c:pt>
                <c:pt idx="154">
                  <c:v>10.59377</c:v>
                </c:pt>
                <c:pt idx="155">
                  <c:v>10.59377</c:v>
                </c:pt>
                <c:pt idx="156">
                  <c:v>10.59377</c:v>
                </c:pt>
                <c:pt idx="157">
                  <c:v>10.59377</c:v>
                </c:pt>
                <c:pt idx="158">
                  <c:v>10.59377</c:v>
                </c:pt>
                <c:pt idx="159">
                  <c:v>10.59377</c:v>
                </c:pt>
                <c:pt idx="160">
                  <c:v>10.59377</c:v>
                </c:pt>
                <c:pt idx="161">
                  <c:v>10.59377</c:v>
                </c:pt>
                <c:pt idx="162">
                  <c:v>10.59377</c:v>
                </c:pt>
                <c:pt idx="163">
                  <c:v>10.59377</c:v>
                </c:pt>
                <c:pt idx="164">
                  <c:v>10.59377</c:v>
                </c:pt>
                <c:pt idx="165">
                  <c:v>10.59377</c:v>
                </c:pt>
                <c:pt idx="166">
                  <c:v>10.59377</c:v>
                </c:pt>
                <c:pt idx="167">
                  <c:v>10.59377</c:v>
                </c:pt>
                <c:pt idx="168">
                  <c:v>10.59377</c:v>
                </c:pt>
                <c:pt idx="169">
                  <c:v>10.59377</c:v>
                </c:pt>
                <c:pt idx="170">
                  <c:v>10.59377</c:v>
                </c:pt>
                <c:pt idx="171">
                  <c:v>10.59377</c:v>
                </c:pt>
                <c:pt idx="172">
                  <c:v>10.59377</c:v>
                </c:pt>
                <c:pt idx="173">
                  <c:v>10.59377</c:v>
                </c:pt>
                <c:pt idx="174">
                  <c:v>10.59377</c:v>
                </c:pt>
                <c:pt idx="175">
                  <c:v>10.59377</c:v>
                </c:pt>
                <c:pt idx="176">
                  <c:v>10.59377</c:v>
                </c:pt>
                <c:pt idx="177">
                  <c:v>10.59377</c:v>
                </c:pt>
                <c:pt idx="178">
                  <c:v>10.59377</c:v>
                </c:pt>
                <c:pt idx="179">
                  <c:v>10.59377</c:v>
                </c:pt>
                <c:pt idx="180">
                  <c:v>10.59377</c:v>
                </c:pt>
                <c:pt idx="181">
                  <c:v>10.59377</c:v>
                </c:pt>
                <c:pt idx="182">
                  <c:v>10.59377</c:v>
                </c:pt>
                <c:pt idx="183">
                  <c:v>10.59377</c:v>
                </c:pt>
                <c:pt idx="184">
                  <c:v>10.59377</c:v>
                </c:pt>
                <c:pt idx="185">
                  <c:v>10.59377</c:v>
                </c:pt>
                <c:pt idx="186">
                  <c:v>10.59377</c:v>
                </c:pt>
                <c:pt idx="187">
                  <c:v>10.59377</c:v>
                </c:pt>
                <c:pt idx="188">
                  <c:v>10.59377</c:v>
                </c:pt>
                <c:pt idx="189">
                  <c:v>10.59377</c:v>
                </c:pt>
                <c:pt idx="190">
                  <c:v>10.59377</c:v>
                </c:pt>
                <c:pt idx="191">
                  <c:v>10.59377</c:v>
                </c:pt>
                <c:pt idx="192">
                  <c:v>10.59377</c:v>
                </c:pt>
                <c:pt idx="193">
                  <c:v>10.59377</c:v>
                </c:pt>
                <c:pt idx="194">
                  <c:v>10.59377</c:v>
                </c:pt>
                <c:pt idx="195">
                  <c:v>10.59377</c:v>
                </c:pt>
                <c:pt idx="196">
                  <c:v>10.59377</c:v>
                </c:pt>
                <c:pt idx="197">
                  <c:v>10.59377</c:v>
                </c:pt>
                <c:pt idx="198">
                  <c:v>10.59377</c:v>
                </c:pt>
                <c:pt idx="199">
                  <c:v>10.59377</c:v>
                </c:pt>
                <c:pt idx="200">
                  <c:v>10.59377</c:v>
                </c:pt>
                <c:pt idx="201">
                  <c:v>10.59377</c:v>
                </c:pt>
                <c:pt idx="202">
                  <c:v>10.59377</c:v>
                </c:pt>
                <c:pt idx="203">
                  <c:v>10.59377</c:v>
                </c:pt>
                <c:pt idx="204">
                  <c:v>10.59377</c:v>
                </c:pt>
                <c:pt idx="205">
                  <c:v>10.59377</c:v>
                </c:pt>
                <c:pt idx="206">
                  <c:v>10.59377</c:v>
                </c:pt>
                <c:pt idx="207">
                  <c:v>10.59377</c:v>
                </c:pt>
                <c:pt idx="208">
                  <c:v>10.59377</c:v>
                </c:pt>
                <c:pt idx="209">
                  <c:v>10.59377</c:v>
                </c:pt>
                <c:pt idx="210">
                  <c:v>10.59377</c:v>
                </c:pt>
                <c:pt idx="211">
                  <c:v>10.59377</c:v>
                </c:pt>
                <c:pt idx="212">
                  <c:v>10.59377</c:v>
                </c:pt>
                <c:pt idx="213">
                  <c:v>10.59377</c:v>
                </c:pt>
                <c:pt idx="214">
                  <c:v>10.59377</c:v>
                </c:pt>
                <c:pt idx="215">
                  <c:v>10.59377</c:v>
                </c:pt>
                <c:pt idx="216">
                  <c:v>10.59377</c:v>
                </c:pt>
                <c:pt idx="217">
                  <c:v>10.59377</c:v>
                </c:pt>
                <c:pt idx="218">
                  <c:v>10.59377</c:v>
                </c:pt>
                <c:pt idx="219">
                  <c:v>10.59377</c:v>
                </c:pt>
                <c:pt idx="220">
                  <c:v>10.59377</c:v>
                </c:pt>
                <c:pt idx="221">
                  <c:v>10.59377</c:v>
                </c:pt>
                <c:pt idx="222">
                  <c:v>10.59377</c:v>
                </c:pt>
                <c:pt idx="223">
                  <c:v>10.59377</c:v>
                </c:pt>
                <c:pt idx="224">
                  <c:v>10.59377</c:v>
                </c:pt>
                <c:pt idx="225">
                  <c:v>10.59377</c:v>
                </c:pt>
                <c:pt idx="226">
                  <c:v>10.59377</c:v>
                </c:pt>
                <c:pt idx="227">
                  <c:v>10.59377</c:v>
                </c:pt>
                <c:pt idx="228">
                  <c:v>10.59377</c:v>
                </c:pt>
                <c:pt idx="229">
                  <c:v>10.59377</c:v>
                </c:pt>
                <c:pt idx="230">
                  <c:v>10.59377</c:v>
                </c:pt>
                <c:pt idx="231">
                  <c:v>10.59377</c:v>
                </c:pt>
                <c:pt idx="232">
                  <c:v>10.59377</c:v>
                </c:pt>
                <c:pt idx="233">
                  <c:v>10.59377</c:v>
                </c:pt>
                <c:pt idx="234">
                  <c:v>10.59377</c:v>
                </c:pt>
                <c:pt idx="235">
                  <c:v>10.59377</c:v>
                </c:pt>
                <c:pt idx="236">
                  <c:v>10.59377</c:v>
                </c:pt>
                <c:pt idx="237">
                  <c:v>10.59377</c:v>
                </c:pt>
                <c:pt idx="238">
                  <c:v>10.59377</c:v>
                </c:pt>
                <c:pt idx="239">
                  <c:v>10.59377</c:v>
                </c:pt>
                <c:pt idx="240">
                  <c:v>10.59377</c:v>
                </c:pt>
                <c:pt idx="241">
                  <c:v>10.59377</c:v>
                </c:pt>
                <c:pt idx="242">
                  <c:v>10.59377</c:v>
                </c:pt>
                <c:pt idx="243">
                  <c:v>10.59377</c:v>
                </c:pt>
                <c:pt idx="244">
                  <c:v>10.59377</c:v>
                </c:pt>
                <c:pt idx="245">
                  <c:v>10.59377</c:v>
                </c:pt>
                <c:pt idx="246">
                  <c:v>10.59377</c:v>
                </c:pt>
                <c:pt idx="247">
                  <c:v>10.59377</c:v>
                </c:pt>
                <c:pt idx="248">
                  <c:v>10.59377</c:v>
                </c:pt>
                <c:pt idx="249">
                  <c:v>10.59377</c:v>
                </c:pt>
                <c:pt idx="250">
                  <c:v>10.59377</c:v>
                </c:pt>
                <c:pt idx="251">
                  <c:v>10.59377</c:v>
                </c:pt>
                <c:pt idx="252">
                  <c:v>10.59377</c:v>
                </c:pt>
                <c:pt idx="253">
                  <c:v>10.59377</c:v>
                </c:pt>
                <c:pt idx="254">
                  <c:v>10.59377</c:v>
                </c:pt>
                <c:pt idx="255">
                  <c:v>10.59377</c:v>
                </c:pt>
                <c:pt idx="256">
                  <c:v>10.59377</c:v>
                </c:pt>
                <c:pt idx="257">
                  <c:v>10.59377</c:v>
                </c:pt>
                <c:pt idx="258">
                  <c:v>10.59377</c:v>
                </c:pt>
                <c:pt idx="259">
                  <c:v>10.59377</c:v>
                </c:pt>
                <c:pt idx="260">
                  <c:v>10.59377</c:v>
                </c:pt>
                <c:pt idx="261">
                  <c:v>10.59377</c:v>
                </c:pt>
                <c:pt idx="262">
                  <c:v>10.59377</c:v>
                </c:pt>
                <c:pt idx="263">
                  <c:v>10.59377</c:v>
                </c:pt>
                <c:pt idx="264">
                  <c:v>10.59377</c:v>
                </c:pt>
                <c:pt idx="265">
                  <c:v>10.59377</c:v>
                </c:pt>
                <c:pt idx="266">
                  <c:v>10.59377</c:v>
                </c:pt>
                <c:pt idx="267">
                  <c:v>10.59377</c:v>
                </c:pt>
                <c:pt idx="268">
                  <c:v>10.59377</c:v>
                </c:pt>
                <c:pt idx="269">
                  <c:v>10.59377</c:v>
                </c:pt>
                <c:pt idx="270">
                  <c:v>10.59377</c:v>
                </c:pt>
                <c:pt idx="271">
                  <c:v>10.59377</c:v>
                </c:pt>
                <c:pt idx="272">
                  <c:v>10.59377</c:v>
                </c:pt>
                <c:pt idx="273">
                  <c:v>10.59377</c:v>
                </c:pt>
                <c:pt idx="274">
                  <c:v>10.59377</c:v>
                </c:pt>
                <c:pt idx="275">
                  <c:v>10.59377</c:v>
                </c:pt>
                <c:pt idx="276">
                  <c:v>10.59377</c:v>
                </c:pt>
                <c:pt idx="277">
                  <c:v>10.59377</c:v>
                </c:pt>
                <c:pt idx="278">
                  <c:v>10.59377</c:v>
                </c:pt>
                <c:pt idx="279">
                  <c:v>10.59377</c:v>
                </c:pt>
                <c:pt idx="280">
                  <c:v>10.59377</c:v>
                </c:pt>
                <c:pt idx="281">
                  <c:v>10.59377</c:v>
                </c:pt>
                <c:pt idx="282">
                  <c:v>10.59377</c:v>
                </c:pt>
                <c:pt idx="283">
                  <c:v>10.59377</c:v>
                </c:pt>
                <c:pt idx="284">
                  <c:v>10.59377</c:v>
                </c:pt>
                <c:pt idx="285">
                  <c:v>10.59377</c:v>
                </c:pt>
                <c:pt idx="286">
                  <c:v>10.59377</c:v>
                </c:pt>
                <c:pt idx="287">
                  <c:v>10.59377</c:v>
                </c:pt>
                <c:pt idx="288">
                  <c:v>10.59377</c:v>
                </c:pt>
                <c:pt idx="289">
                  <c:v>10.59377</c:v>
                </c:pt>
                <c:pt idx="290">
                  <c:v>10.59377</c:v>
                </c:pt>
                <c:pt idx="291">
                  <c:v>10.59377</c:v>
                </c:pt>
                <c:pt idx="292">
                  <c:v>10.59377</c:v>
                </c:pt>
                <c:pt idx="293">
                  <c:v>10.59377</c:v>
                </c:pt>
                <c:pt idx="294">
                  <c:v>10.59377</c:v>
                </c:pt>
                <c:pt idx="295">
                  <c:v>10.59377</c:v>
                </c:pt>
                <c:pt idx="296">
                  <c:v>10.59377</c:v>
                </c:pt>
                <c:pt idx="297">
                  <c:v>10.59377</c:v>
                </c:pt>
                <c:pt idx="298">
                  <c:v>10.59377</c:v>
                </c:pt>
                <c:pt idx="299">
                  <c:v>10.59377</c:v>
                </c:pt>
                <c:pt idx="300">
                  <c:v>10.59377</c:v>
                </c:pt>
                <c:pt idx="301">
                  <c:v>10.59377</c:v>
                </c:pt>
                <c:pt idx="302">
                  <c:v>10.59377</c:v>
                </c:pt>
                <c:pt idx="303">
                  <c:v>10.59377</c:v>
                </c:pt>
                <c:pt idx="304">
                  <c:v>10.59377</c:v>
                </c:pt>
                <c:pt idx="305">
                  <c:v>10.59377</c:v>
                </c:pt>
                <c:pt idx="306">
                  <c:v>10.59377</c:v>
                </c:pt>
                <c:pt idx="307">
                  <c:v>10.59377</c:v>
                </c:pt>
                <c:pt idx="308">
                  <c:v>10.59377</c:v>
                </c:pt>
                <c:pt idx="309">
                  <c:v>10.59377</c:v>
                </c:pt>
                <c:pt idx="310">
                  <c:v>10.59377</c:v>
                </c:pt>
                <c:pt idx="311">
                  <c:v>10.59377</c:v>
                </c:pt>
                <c:pt idx="312">
                  <c:v>10.59377</c:v>
                </c:pt>
                <c:pt idx="313">
                  <c:v>10.59377</c:v>
                </c:pt>
                <c:pt idx="314">
                  <c:v>10.59377</c:v>
                </c:pt>
                <c:pt idx="315">
                  <c:v>10.59377</c:v>
                </c:pt>
                <c:pt idx="316">
                  <c:v>10.59377</c:v>
                </c:pt>
                <c:pt idx="317">
                  <c:v>10.59377</c:v>
                </c:pt>
                <c:pt idx="318">
                  <c:v>10.59377</c:v>
                </c:pt>
                <c:pt idx="319">
                  <c:v>10.59377</c:v>
                </c:pt>
                <c:pt idx="320">
                  <c:v>10.59377</c:v>
                </c:pt>
                <c:pt idx="321">
                  <c:v>10.59377</c:v>
                </c:pt>
                <c:pt idx="322">
                  <c:v>10.59377</c:v>
                </c:pt>
                <c:pt idx="323">
                  <c:v>10.59377</c:v>
                </c:pt>
                <c:pt idx="324">
                  <c:v>10.59377</c:v>
                </c:pt>
                <c:pt idx="325">
                  <c:v>10.59377</c:v>
                </c:pt>
                <c:pt idx="326">
                  <c:v>10.59377</c:v>
                </c:pt>
                <c:pt idx="327">
                  <c:v>10.59377</c:v>
                </c:pt>
                <c:pt idx="328">
                  <c:v>10.59377</c:v>
                </c:pt>
                <c:pt idx="329">
                  <c:v>10.59377</c:v>
                </c:pt>
                <c:pt idx="330">
                  <c:v>10.59377</c:v>
                </c:pt>
                <c:pt idx="331">
                  <c:v>10.59377</c:v>
                </c:pt>
                <c:pt idx="332">
                  <c:v>10.59377</c:v>
                </c:pt>
                <c:pt idx="333">
                  <c:v>10.59377</c:v>
                </c:pt>
                <c:pt idx="334">
                  <c:v>10.59377</c:v>
                </c:pt>
                <c:pt idx="335">
                  <c:v>10.59377</c:v>
                </c:pt>
                <c:pt idx="336">
                  <c:v>10.59377</c:v>
                </c:pt>
                <c:pt idx="337">
                  <c:v>10.59377</c:v>
                </c:pt>
                <c:pt idx="338">
                  <c:v>10.59377</c:v>
                </c:pt>
                <c:pt idx="339">
                  <c:v>10.59377</c:v>
                </c:pt>
                <c:pt idx="340">
                  <c:v>10.59377</c:v>
                </c:pt>
                <c:pt idx="341">
                  <c:v>10.59377</c:v>
                </c:pt>
                <c:pt idx="342">
                  <c:v>10.59377</c:v>
                </c:pt>
                <c:pt idx="343">
                  <c:v>10.59377</c:v>
                </c:pt>
                <c:pt idx="344">
                  <c:v>10.59377</c:v>
                </c:pt>
                <c:pt idx="345">
                  <c:v>10.59377</c:v>
                </c:pt>
                <c:pt idx="346">
                  <c:v>10.59377</c:v>
                </c:pt>
                <c:pt idx="347">
                  <c:v>10.59377</c:v>
                </c:pt>
                <c:pt idx="348">
                  <c:v>10.59377</c:v>
                </c:pt>
                <c:pt idx="349">
                  <c:v>10.59377</c:v>
                </c:pt>
                <c:pt idx="350">
                  <c:v>10.59377</c:v>
                </c:pt>
                <c:pt idx="351">
                  <c:v>10.59377</c:v>
                </c:pt>
                <c:pt idx="352">
                  <c:v>10.59377</c:v>
                </c:pt>
                <c:pt idx="353">
                  <c:v>10.59377</c:v>
                </c:pt>
                <c:pt idx="354">
                  <c:v>10.59377</c:v>
                </c:pt>
                <c:pt idx="355">
                  <c:v>10.59377</c:v>
                </c:pt>
                <c:pt idx="356">
                  <c:v>10.59377</c:v>
                </c:pt>
                <c:pt idx="357">
                  <c:v>10.59377</c:v>
                </c:pt>
                <c:pt idx="358">
                  <c:v>10.59377</c:v>
                </c:pt>
                <c:pt idx="359">
                  <c:v>10.59377</c:v>
                </c:pt>
                <c:pt idx="360">
                  <c:v>10.59377</c:v>
                </c:pt>
                <c:pt idx="361">
                  <c:v>10.59377</c:v>
                </c:pt>
                <c:pt idx="362">
                  <c:v>10.59377</c:v>
                </c:pt>
                <c:pt idx="363">
                  <c:v>10.59377</c:v>
                </c:pt>
                <c:pt idx="364">
                  <c:v>10.59377</c:v>
                </c:pt>
                <c:pt idx="365">
                  <c:v>10.59377</c:v>
                </c:pt>
                <c:pt idx="366">
                  <c:v>10.59377</c:v>
                </c:pt>
                <c:pt idx="367">
                  <c:v>10.59377</c:v>
                </c:pt>
                <c:pt idx="368">
                  <c:v>10.59377</c:v>
                </c:pt>
                <c:pt idx="369">
                  <c:v>10.59377</c:v>
                </c:pt>
                <c:pt idx="370">
                  <c:v>10.59377</c:v>
                </c:pt>
                <c:pt idx="371">
                  <c:v>10.59377</c:v>
                </c:pt>
                <c:pt idx="372">
                  <c:v>10.59377</c:v>
                </c:pt>
                <c:pt idx="373">
                  <c:v>10.59377</c:v>
                </c:pt>
                <c:pt idx="374">
                  <c:v>10.59377</c:v>
                </c:pt>
                <c:pt idx="375">
                  <c:v>10.59377</c:v>
                </c:pt>
                <c:pt idx="376">
                  <c:v>10.59377</c:v>
                </c:pt>
                <c:pt idx="377">
                  <c:v>10.59377</c:v>
                </c:pt>
                <c:pt idx="378">
                  <c:v>10.59377</c:v>
                </c:pt>
                <c:pt idx="379">
                  <c:v>10.59377</c:v>
                </c:pt>
                <c:pt idx="380">
                  <c:v>10.59377</c:v>
                </c:pt>
                <c:pt idx="381">
                  <c:v>10.59377</c:v>
                </c:pt>
                <c:pt idx="382">
                  <c:v>10.59377</c:v>
                </c:pt>
                <c:pt idx="383">
                  <c:v>10.59377</c:v>
                </c:pt>
                <c:pt idx="384">
                  <c:v>10.59377</c:v>
                </c:pt>
                <c:pt idx="385">
                  <c:v>10.59377</c:v>
                </c:pt>
                <c:pt idx="386">
                  <c:v>10.59377</c:v>
                </c:pt>
                <c:pt idx="387">
                  <c:v>10.59377</c:v>
                </c:pt>
                <c:pt idx="388">
                  <c:v>10.59377</c:v>
                </c:pt>
                <c:pt idx="389">
                  <c:v>10.59377</c:v>
                </c:pt>
                <c:pt idx="390">
                  <c:v>10.59377</c:v>
                </c:pt>
                <c:pt idx="391">
                  <c:v>10.59377</c:v>
                </c:pt>
                <c:pt idx="392">
                  <c:v>10.59377</c:v>
                </c:pt>
                <c:pt idx="393">
                  <c:v>10.59377</c:v>
                </c:pt>
                <c:pt idx="394">
                  <c:v>10.59377</c:v>
                </c:pt>
                <c:pt idx="395">
                  <c:v>10.59377</c:v>
                </c:pt>
                <c:pt idx="396">
                  <c:v>10.59377</c:v>
                </c:pt>
                <c:pt idx="397">
                  <c:v>10.59377</c:v>
                </c:pt>
                <c:pt idx="398">
                  <c:v>10.59377</c:v>
                </c:pt>
                <c:pt idx="399">
                  <c:v>10.59377</c:v>
                </c:pt>
                <c:pt idx="400">
                  <c:v>10.59377</c:v>
                </c:pt>
                <c:pt idx="401">
                  <c:v>10.59377</c:v>
                </c:pt>
                <c:pt idx="402">
                  <c:v>10.59377</c:v>
                </c:pt>
                <c:pt idx="403">
                  <c:v>10.59377</c:v>
                </c:pt>
                <c:pt idx="404">
                  <c:v>10.59377</c:v>
                </c:pt>
                <c:pt idx="405">
                  <c:v>10.59377</c:v>
                </c:pt>
                <c:pt idx="406">
                  <c:v>10.59377</c:v>
                </c:pt>
                <c:pt idx="407">
                  <c:v>10.59377</c:v>
                </c:pt>
                <c:pt idx="408">
                  <c:v>10.59377</c:v>
                </c:pt>
                <c:pt idx="409">
                  <c:v>10.59377</c:v>
                </c:pt>
                <c:pt idx="410">
                  <c:v>10.59377</c:v>
                </c:pt>
                <c:pt idx="411">
                  <c:v>10.59377</c:v>
                </c:pt>
                <c:pt idx="412">
                  <c:v>10.59377</c:v>
                </c:pt>
                <c:pt idx="413">
                  <c:v>10.59377</c:v>
                </c:pt>
                <c:pt idx="414">
                  <c:v>10.59377</c:v>
                </c:pt>
                <c:pt idx="415">
                  <c:v>10.59377</c:v>
                </c:pt>
                <c:pt idx="416">
                  <c:v>10.59377</c:v>
                </c:pt>
                <c:pt idx="417">
                  <c:v>10.59377</c:v>
                </c:pt>
                <c:pt idx="418">
                  <c:v>10.59377</c:v>
                </c:pt>
                <c:pt idx="419">
                  <c:v>10.59377</c:v>
                </c:pt>
                <c:pt idx="420">
                  <c:v>10.59377</c:v>
                </c:pt>
                <c:pt idx="421">
                  <c:v>10.59377</c:v>
                </c:pt>
                <c:pt idx="422">
                  <c:v>10.59377</c:v>
                </c:pt>
                <c:pt idx="423">
                  <c:v>10.59377</c:v>
                </c:pt>
                <c:pt idx="424">
                  <c:v>10.59377</c:v>
                </c:pt>
                <c:pt idx="425">
                  <c:v>10.59377</c:v>
                </c:pt>
                <c:pt idx="426">
                  <c:v>10.59377</c:v>
                </c:pt>
                <c:pt idx="427">
                  <c:v>10.59377</c:v>
                </c:pt>
                <c:pt idx="428">
                  <c:v>10.59377</c:v>
                </c:pt>
                <c:pt idx="429">
                  <c:v>10.59377</c:v>
                </c:pt>
                <c:pt idx="430">
                  <c:v>10.59377</c:v>
                </c:pt>
                <c:pt idx="431">
                  <c:v>10.59377</c:v>
                </c:pt>
                <c:pt idx="432">
                  <c:v>10.59377</c:v>
                </c:pt>
                <c:pt idx="433">
                  <c:v>10.59377</c:v>
                </c:pt>
                <c:pt idx="434">
                  <c:v>10.59377</c:v>
                </c:pt>
                <c:pt idx="435">
                  <c:v>10.59377</c:v>
                </c:pt>
                <c:pt idx="436">
                  <c:v>10.59377</c:v>
                </c:pt>
                <c:pt idx="437">
                  <c:v>10.59377</c:v>
                </c:pt>
                <c:pt idx="438">
                  <c:v>10.59377</c:v>
                </c:pt>
                <c:pt idx="439">
                  <c:v>10.59377</c:v>
                </c:pt>
                <c:pt idx="440">
                  <c:v>10.59377</c:v>
                </c:pt>
                <c:pt idx="441">
                  <c:v>10.59377</c:v>
                </c:pt>
                <c:pt idx="442">
                  <c:v>10.59377</c:v>
                </c:pt>
                <c:pt idx="443">
                  <c:v>10.59377</c:v>
                </c:pt>
                <c:pt idx="444">
                  <c:v>10.59377</c:v>
                </c:pt>
                <c:pt idx="445">
                  <c:v>10.59377</c:v>
                </c:pt>
                <c:pt idx="446">
                  <c:v>10.59377</c:v>
                </c:pt>
                <c:pt idx="447">
                  <c:v>10.59377</c:v>
                </c:pt>
                <c:pt idx="448">
                  <c:v>10.59377</c:v>
                </c:pt>
                <c:pt idx="449">
                  <c:v>10.59377</c:v>
                </c:pt>
                <c:pt idx="450">
                  <c:v>10.59377</c:v>
                </c:pt>
              </c:numCache>
            </c:numRef>
          </c:yVal>
          <c:smooth val="1"/>
          <c:extLst xmlns:c16r2="http://schemas.microsoft.com/office/drawing/2015/06/chart">
            <c:ext xmlns:c16="http://schemas.microsoft.com/office/drawing/2014/chart" uri="{C3380CC4-5D6E-409C-BE32-E72D297353CC}">
              <c16:uniqueId val="{00000000-7198-47B1-A818-A5EFEC13A3A0}"/>
            </c:ext>
          </c:extLst>
        </c:ser>
        <c:ser>
          <c:idx val="2"/>
          <c:order val="1"/>
          <c:tx>
            <c:v>95% Limit</c:v>
          </c:tx>
          <c:spPr>
            <a:ln>
              <a:solidFill>
                <a:schemeClr val="tx1"/>
              </a:solidFill>
              <a:prstDash val="dashDot"/>
            </a:ln>
          </c:spPr>
          <c:marker>
            <c:symbol val="none"/>
          </c:marker>
          <c:xVal>
            <c:numRef>
              <c:f>'Figure 45'!$B$4:$B$454</c:f>
              <c:numCache>
                <c:formatCode>General</c:formatCode>
                <c:ptCount val="451"/>
                <c:pt idx="0">
                  <c:v>1.0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13.0</c:v>
                </c:pt>
                <c:pt idx="15">
                  <c:v>14.0</c:v>
                </c:pt>
                <c:pt idx="16">
                  <c:v>15.0</c:v>
                </c:pt>
                <c:pt idx="17">
                  <c:v>16.0</c:v>
                </c:pt>
                <c:pt idx="18">
                  <c:v>17.0</c:v>
                </c:pt>
                <c:pt idx="19">
                  <c:v>18.0</c:v>
                </c:pt>
                <c:pt idx="20">
                  <c:v>19.0</c:v>
                </c:pt>
                <c:pt idx="21">
                  <c:v>20.0</c:v>
                </c:pt>
                <c:pt idx="22">
                  <c:v>21.0</c:v>
                </c:pt>
                <c:pt idx="23">
                  <c:v>22.0</c:v>
                </c:pt>
                <c:pt idx="24">
                  <c:v>23.0</c:v>
                </c:pt>
                <c:pt idx="25">
                  <c:v>24.0</c:v>
                </c:pt>
                <c:pt idx="26">
                  <c:v>25.0</c:v>
                </c:pt>
                <c:pt idx="27">
                  <c:v>26.0</c:v>
                </c:pt>
                <c:pt idx="28">
                  <c:v>27.0</c:v>
                </c:pt>
                <c:pt idx="29">
                  <c:v>28.0</c:v>
                </c:pt>
                <c:pt idx="30">
                  <c:v>29.0</c:v>
                </c:pt>
                <c:pt idx="31">
                  <c:v>30.0</c:v>
                </c:pt>
                <c:pt idx="32">
                  <c:v>31.0</c:v>
                </c:pt>
                <c:pt idx="33">
                  <c:v>32.0</c:v>
                </c:pt>
                <c:pt idx="34">
                  <c:v>33.0</c:v>
                </c:pt>
                <c:pt idx="35">
                  <c:v>34.0</c:v>
                </c:pt>
                <c:pt idx="36">
                  <c:v>35.0</c:v>
                </c:pt>
                <c:pt idx="37">
                  <c:v>36.0</c:v>
                </c:pt>
                <c:pt idx="38">
                  <c:v>37.0</c:v>
                </c:pt>
                <c:pt idx="39">
                  <c:v>38.0</c:v>
                </c:pt>
                <c:pt idx="40">
                  <c:v>39.0</c:v>
                </c:pt>
                <c:pt idx="41">
                  <c:v>40.0</c:v>
                </c:pt>
                <c:pt idx="42">
                  <c:v>41.0</c:v>
                </c:pt>
                <c:pt idx="43">
                  <c:v>42.0</c:v>
                </c:pt>
                <c:pt idx="44">
                  <c:v>43.0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57.0</c:v>
                </c:pt>
                <c:pt idx="61">
                  <c:v>58.0</c:v>
                </c:pt>
                <c:pt idx="62">
                  <c:v>59.0</c:v>
                </c:pt>
                <c:pt idx="63">
                  <c:v>60.0</c:v>
                </c:pt>
                <c:pt idx="64">
                  <c:v>61.0</c:v>
                </c:pt>
                <c:pt idx="65">
                  <c:v>62.0</c:v>
                </c:pt>
                <c:pt idx="66">
                  <c:v>63.0</c:v>
                </c:pt>
                <c:pt idx="67">
                  <c:v>64.0</c:v>
                </c:pt>
                <c:pt idx="68">
                  <c:v>65.0</c:v>
                </c:pt>
                <c:pt idx="69">
                  <c:v>66.0</c:v>
                </c:pt>
                <c:pt idx="70">
                  <c:v>67.0</c:v>
                </c:pt>
                <c:pt idx="71">
                  <c:v>67.0</c:v>
                </c:pt>
                <c:pt idx="72">
                  <c:v>68.0</c:v>
                </c:pt>
                <c:pt idx="73">
                  <c:v>69.0</c:v>
                </c:pt>
                <c:pt idx="74">
                  <c:v>70.0</c:v>
                </c:pt>
                <c:pt idx="75">
                  <c:v>71.0</c:v>
                </c:pt>
                <c:pt idx="76">
                  <c:v>72.0</c:v>
                </c:pt>
                <c:pt idx="77">
                  <c:v>73.0</c:v>
                </c:pt>
                <c:pt idx="78">
                  <c:v>74.0</c:v>
                </c:pt>
                <c:pt idx="79">
                  <c:v>75.0</c:v>
                </c:pt>
                <c:pt idx="80">
                  <c:v>76.0</c:v>
                </c:pt>
                <c:pt idx="81">
                  <c:v>77.0</c:v>
                </c:pt>
                <c:pt idx="82">
                  <c:v>77.0</c:v>
                </c:pt>
                <c:pt idx="83">
                  <c:v>78.0</c:v>
                </c:pt>
                <c:pt idx="84">
                  <c:v>79.0</c:v>
                </c:pt>
                <c:pt idx="85">
                  <c:v>80.0</c:v>
                </c:pt>
                <c:pt idx="86">
                  <c:v>81.0</c:v>
                </c:pt>
                <c:pt idx="87">
                  <c:v>82.0</c:v>
                </c:pt>
                <c:pt idx="88">
                  <c:v>82.0</c:v>
                </c:pt>
                <c:pt idx="89">
                  <c:v>82.0</c:v>
                </c:pt>
                <c:pt idx="90">
                  <c:v>83.0</c:v>
                </c:pt>
                <c:pt idx="91">
                  <c:v>83.0</c:v>
                </c:pt>
                <c:pt idx="92">
                  <c:v>84.0</c:v>
                </c:pt>
                <c:pt idx="93">
                  <c:v>85.0</c:v>
                </c:pt>
                <c:pt idx="94">
                  <c:v>86.0</c:v>
                </c:pt>
                <c:pt idx="95">
                  <c:v>87.0</c:v>
                </c:pt>
                <c:pt idx="96">
                  <c:v>88.0</c:v>
                </c:pt>
                <c:pt idx="97">
                  <c:v>88.0</c:v>
                </c:pt>
                <c:pt idx="98">
                  <c:v>89.0</c:v>
                </c:pt>
                <c:pt idx="99">
                  <c:v>89.0</c:v>
                </c:pt>
                <c:pt idx="100">
                  <c:v>90.0</c:v>
                </c:pt>
                <c:pt idx="101">
                  <c:v>91.0</c:v>
                </c:pt>
                <c:pt idx="102">
                  <c:v>92.0</c:v>
                </c:pt>
                <c:pt idx="103">
                  <c:v>92.0</c:v>
                </c:pt>
                <c:pt idx="104">
                  <c:v>92.0</c:v>
                </c:pt>
                <c:pt idx="105">
                  <c:v>93.0</c:v>
                </c:pt>
                <c:pt idx="106">
                  <c:v>94.0</c:v>
                </c:pt>
                <c:pt idx="107">
                  <c:v>94.0</c:v>
                </c:pt>
                <c:pt idx="108">
                  <c:v>94.0</c:v>
                </c:pt>
                <c:pt idx="109">
                  <c:v>94.0</c:v>
                </c:pt>
                <c:pt idx="110">
                  <c:v>95.0</c:v>
                </c:pt>
                <c:pt idx="111">
                  <c:v>96.0</c:v>
                </c:pt>
                <c:pt idx="112">
                  <c:v>97.0</c:v>
                </c:pt>
                <c:pt idx="113">
                  <c:v>97.0</c:v>
                </c:pt>
                <c:pt idx="114">
                  <c:v>98.0</c:v>
                </c:pt>
                <c:pt idx="115">
                  <c:v>99.0</c:v>
                </c:pt>
                <c:pt idx="116">
                  <c:v>100.0</c:v>
                </c:pt>
                <c:pt idx="117">
                  <c:v>101.0</c:v>
                </c:pt>
                <c:pt idx="118">
                  <c:v>101.0</c:v>
                </c:pt>
                <c:pt idx="119">
                  <c:v>102.0</c:v>
                </c:pt>
                <c:pt idx="120">
                  <c:v>102.0</c:v>
                </c:pt>
                <c:pt idx="121">
                  <c:v>102.0</c:v>
                </c:pt>
                <c:pt idx="122">
                  <c:v>103.0</c:v>
                </c:pt>
                <c:pt idx="123">
                  <c:v>103.0</c:v>
                </c:pt>
                <c:pt idx="124">
                  <c:v>103.0</c:v>
                </c:pt>
                <c:pt idx="125">
                  <c:v>103.0</c:v>
                </c:pt>
                <c:pt idx="126">
                  <c:v>104.0</c:v>
                </c:pt>
                <c:pt idx="127">
                  <c:v>105.0</c:v>
                </c:pt>
                <c:pt idx="128">
                  <c:v>106.0</c:v>
                </c:pt>
                <c:pt idx="129">
                  <c:v>107.0</c:v>
                </c:pt>
                <c:pt idx="130">
                  <c:v>108.0</c:v>
                </c:pt>
                <c:pt idx="131">
                  <c:v>108.0</c:v>
                </c:pt>
                <c:pt idx="132">
                  <c:v>108.0</c:v>
                </c:pt>
                <c:pt idx="133">
                  <c:v>109.0</c:v>
                </c:pt>
                <c:pt idx="134">
                  <c:v>109.0</c:v>
                </c:pt>
                <c:pt idx="135">
                  <c:v>109.0</c:v>
                </c:pt>
                <c:pt idx="136">
                  <c:v>110.0</c:v>
                </c:pt>
                <c:pt idx="137">
                  <c:v>111.0</c:v>
                </c:pt>
                <c:pt idx="138">
                  <c:v>112.0</c:v>
                </c:pt>
                <c:pt idx="139">
                  <c:v>112.0</c:v>
                </c:pt>
                <c:pt idx="140">
                  <c:v>113.0</c:v>
                </c:pt>
                <c:pt idx="141">
                  <c:v>114.0</c:v>
                </c:pt>
                <c:pt idx="142">
                  <c:v>115.0</c:v>
                </c:pt>
                <c:pt idx="143">
                  <c:v>116.0</c:v>
                </c:pt>
                <c:pt idx="144">
                  <c:v>117.0</c:v>
                </c:pt>
                <c:pt idx="145">
                  <c:v>118.0</c:v>
                </c:pt>
                <c:pt idx="146">
                  <c:v>119.0</c:v>
                </c:pt>
                <c:pt idx="147">
                  <c:v>120.0</c:v>
                </c:pt>
                <c:pt idx="148">
                  <c:v>121.0</c:v>
                </c:pt>
                <c:pt idx="149">
                  <c:v>122.0</c:v>
                </c:pt>
                <c:pt idx="150">
                  <c:v>122.0</c:v>
                </c:pt>
                <c:pt idx="151">
                  <c:v>123.0</c:v>
                </c:pt>
                <c:pt idx="152">
                  <c:v>123.0</c:v>
                </c:pt>
                <c:pt idx="153">
                  <c:v>124.0</c:v>
                </c:pt>
                <c:pt idx="154">
                  <c:v>125.0</c:v>
                </c:pt>
                <c:pt idx="155">
                  <c:v>126.0</c:v>
                </c:pt>
                <c:pt idx="156">
                  <c:v>127.0</c:v>
                </c:pt>
                <c:pt idx="157">
                  <c:v>128.0</c:v>
                </c:pt>
                <c:pt idx="158">
                  <c:v>129.0</c:v>
                </c:pt>
                <c:pt idx="159">
                  <c:v>130.0</c:v>
                </c:pt>
                <c:pt idx="160">
                  <c:v>131.0</c:v>
                </c:pt>
                <c:pt idx="161">
                  <c:v>132.0</c:v>
                </c:pt>
                <c:pt idx="162">
                  <c:v>132.0</c:v>
                </c:pt>
                <c:pt idx="163">
                  <c:v>133.0</c:v>
                </c:pt>
                <c:pt idx="164">
                  <c:v>134.0</c:v>
                </c:pt>
                <c:pt idx="165">
                  <c:v>135.0</c:v>
                </c:pt>
                <c:pt idx="166">
                  <c:v>136.0</c:v>
                </c:pt>
                <c:pt idx="167">
                  <c:v>137.0</c:v>
                </c:pt>
                <c:pt idx="168">
                  <c:v>138.0</c:v>
                </c:pt>
                <c:pt idx="169">
                  <c:v>139.0</c:v>
                </c:pt>
                <c:pt idx="170">
                  <c:v>140.0</c:v>
                </c:pt>
                <c:pt idx="171">
                  <c:v>141.0</c:v>
                </c:pt>
                <c:pt idx="172">
                  <c:v>142.0</c:v>
                </c:pt>
                <c:pt idx="173">
                  <c:v>143.0</c:v>
                </c:pt>
                <c:pt idx="174">
                  <c:v>143.0</c:v>
                </c:pt>
                <c:pt idx="175">
                  <c:v>144.0</c:v>
                </c:pt>
                <c:pt idx="176">
                  <c:v>145.0</c:v>
                </c:pt>
                <c:pt idx="177">
                  <c:v>146.0</c:v>
                </c:pt>
                <c:pt idx="178">
                  <c:v>147.0</c:v>
                </c:pt>
                <c:pt idx="179">
                  <c:v>148.0</c:v>
                </c:pt>
                <c:pt idx="180">
                  <c:v>148.0</c:v>
                </c:pt>
                <c:pt idx="181">
                  <c:v>149.0</c:v>
                </c:pt>
                <c:pt idx="182">
                  <c:v>150.0</c:v>
                </c:pt>
                <c:pt idx="183">
                  <c:v>151.0</c:v>
                </c:pt>
                <c:pt idx="184">
                  <c:v>152.0</c:v>
                </c:pt>
                <c:pt idx="185">
                  <c:v>153.0</c:v>
                </c:pt>
                <c:pt idx="186">
                  <c:v>154.0</c:v>
                </c:pt>
                <c:pt idx="187">
                  <c:v>155.0</c:v>
                </c:pt>
                <c:pt idx="188">
                  <c:v>156.0</c:v>
                </c:pt>
                <c:pt idx="189">
                  <c:v>157.0</c:v>
                </c:pt>
                <c:pt idx="190">
                  <c:v>157.0</c:v>
                </c:pt>
                <c:pt idx="191">
                  <c:v>158.0</c:v>
                </c:pt>
                <c:pt idx="192">
                  <c:v>159.0</c:v>
                </c:pt>
                <c:pt idx="193">
                  <c:v>160.0</c:v>
                </c:pt>
                <c:pt idx="194">
                  <c:v>161.0</c:v>
                </c:pt>
                <c:pt idx="195">
                  <c:v>161.0</c:v>
                </c:pt>
                <c:pt idx="196">
                  <c:v>162.0</c:v>
                </c:pt>
                <c:pt idx="197">
                  <c:v>163.0</c:v>
                </c:pt>
                <c:pt idx="198">
                  <c:v>164.0</c:v>
                </c:pt>
                <c:pt idx="199">
                  <c:v>164.0</c:v>
                </c:pt>
                <c:pt idx="200">
                  <c:v>165.0</c:v>
                </c:pt>
                <c:pt idx="201">
                  <c:v>166.0</c:v>
                </c:pt>
                <c:pt idx="202">
                  <c:v>166.0</c:v>
                </c:pt>
                <c:pt idx="203">
                  <c:v>166.0</c:v>
                </c:pt>
                <c:pt idx="204">
                  <c:v>167.0</c:v>
                </c:pt>
                <c:pt idx="205">
                  <c:v>167.0</c:v>
                </c:pt>
                <c:pt idx="206">
                  <c:v>167.0</c:v>
                </c:pt>
                <c:pt idx="207">
                  <c:v>168.0</c:v>
                </c:pt>
                <c:pt idx="208">
                  <c:v>168.0</c:v>
                </c:pt>
                <c:pt idx="209">
                  <c:v>168.0</c:v>
                </c:pt>
                <c:pt idx="210">
                  <c:v>169.0</c:v>
                </c:pt>
                <c:pt idx="211">
                  <c:v>170.0</c:v>
                </c:pt>
                <c:pt idx="212">
                  <c:v>171.0</c:v>
                </c:pt>
                <c:pt idx="213">
                  <c:v>172.0</c:v>
                </c:pt>
                <c:pt idx="214">
                  <c:v>173.0</c:v>
                </c:pt>
                <c:pt idx="215">
                  <c:v>174.0</c:v>
                </c:pt>
                <c:pt idx="216">
                  <c:v>175.0</c:v>
                </c:pt>
                <c:pt idx="217">
                  <c:v>176.0</c:v>
                </c:pt>
                <c:pt idx="218">
                  <c:v>177.0</c:v>
                </c:pt>
                <c:pt idx="219">
                  <c:v>178.0</c:v>
                </c:pt>
                <c:pt idx="220">
                  <c:v>179.0</c:v>
                </c:pt>
                <c:pt idx="221">
                  <c:v>180.0</c:v>
                </c:pt>
                <c:pt idx="222">
                  <c:v>181.0</c:v>
                </c:pt>
                <c:pt idx="223">
                  <c:v>181.0</c:v>
                </c:pt>
                <c:pt idx="224">
                  <c:v>182.0</c:v>
                </c:pt>
                <c:pt idx="225">
                  <c:v>183.0</c:v>
                </c:pt>
                <c:pt idx="226">
                  <c:v>183.0</c:v>
                </c:pt>
                <c:pt idx="227">
                  <c:v>183.0</c:v>
                </c:pt>
                <c:pt idx="228">
                  <c:v>184.0</c:v>
                </c:pt>
                <c:pt idx="229">
                  <c:v>184.0</c:v>
                </c:pt>
                <c:pt idx="230">
                  <c:v>185.0</c:v>
                </c:pt>
                <c:pt idx="231">
                  <c:v>186.0</c:v>
                </c:pt>
                <c:pt idx="232">
                  <c:v>186.0</c:v>
                </c:pt>
                <c:pt idx="233">
                  <c:v>187.0</c:v>
                </c:pt>
                <c:pt idx="234">
                  <c:v>188.0</c:v>
                </c:pt>
                <c:pt idx="235">
                  <c:v>189.0</c:v>
                </c:pt>
                <c:pt idx="236">
                  <c:v>190.0</c:v>
                </c:pt>
                <c:pt idx="237">
                  <c:v>190.0</c:v>
                </c:pt>
                <c:pt idx="238">
                  <c:v>191.0</c:v>
                </c:pt>
                <c:pt idx="239">
                  <c:v>192.0</c:v>
                </c:pt>
                <c:pt idx="240">
                  <c:v>193.0</c:v>
                </c:pt>
                <c:pt idx="241">
                  <c:v>194.0</c:v>
                </c:pt>
                <c:pt idx="242">
                  <c:v>195.0</c:v>
                </c:pt>
                <c:pt idx="243">
                  <c:v>196.0</c:v>
                </c:pt>
                <c:pt idx="244">
                  <c:v>197.0</c:v>
                </c:pt>
                <c:pt idx="245">
                  <c:v>198.0</c:v>
                </c:pt>
                <c:pt idx="246">
                  <c:v>199.0</c:v>
                </c:pt>
                <c:pt idx="247">
                  <c:v>200.0</c:v>
                </c:pt>
                <c:pt idx="248">
                  <c:v>200.0</c:v>
                </c:pt>
                <c:pt idx="249">
                  <c:v>201.0</c:v>
                </c:pt>
                <c:pt idx="250">
                  <c:v>202.0</c:v>
                </c:pt>
                <c:pt idx="251">
                  <c:v>202.0</c:v>
                </c:pt>
                <c:pt idx="252">
                  <c:v>203.0</c:v>
                </c:pt>
                <c:pt idx="253">
                  <c:v>204.0</c:v>
                </c:pt>
                <c:pt idx="254">
                  <c:v>205.0</c:v>
                </c:pt>
                <c:pt idx="255">
                  <c:v>206.0</c:v>
                </c:pt>
                <c:pt idx="256">
                  <c:v>207.0</c:v>
                </c:pt>
                <c:pt idx="257">
                  <c:v>208.0</c:v>
                </c:pt>
                <c:pt idx="258">
                  <c:v>209.0</c:v>
                </c:pt>
                <c:pt idx="259">
                  <c:v>210.0</c:v>
                </c:pt>
                <c:pt idx="260">
                  <c:v>211.0</c:v>
                </c:pt>
                <c:pt idx="261">
                  <c:v>212.0</c:v>
                </c:pt>
                <c:pt idx="262">
                  <c:v>213.0</c:v>
                </c:pt>
                <c:pt idx="263">
                  <c:v>214.0</c:v>
                </c:pt>
                <c:pt idx="264">
                  <c:v>215.0</c:v>
                </c:pt>
                <c:pt idx="265">
                  <c:v>216.0</c:v>
                </c:pt>
                <c:pt idx="266">
                  <c:v>217.0</c:v>
                </c:pt>
                <c:pt idx="267">
                  <c:v>218.0</c:v>
                </c:pt>
                <c:pt idx="268">
                  <c:v>219.0</c:v>
                </c:pt>
                <c:pt idx="269">
                  <c:v>220.0</c:v>
                </c:pt>
                <c:pt idx="270">
                  <c:v>221.0</c:v>
                </c:pt>
                <c:pt idx="271">
                  <c:v>222.0</c:v>
                </c:pt>
                <c:pt idx="272">
                  <c:v>223.0</c:v>
                </c:pt>
                <c:pt idx="273">
                  <c:v>224.0</c:v>
                </c:pt>
                <c:pt idx="274">
                  <c:v>225.0</c:v>
                </c:pt>
                <c:pt idx="275">
                  <c:v>225.0</c:v>
                </c:pt>
                <c:pt idx="276">
                  <c:v>226.0</c:v>
                </c:pt>
                <c:pt idx="277">
                  <c:v>227.0</c:v>
                </c:pt>
                <c:pt idx="278">
                  <c:v>228.0</c:v>
                </c:pt>
                <c:pt idx="279">
                  <c:v>229.0</c:v>
                </c:pt>
                <c:pt idx="280">
                  <c:v>230.0</c:v>
                </c:pt>
                <c:pt idx="281">
                  <c:v>231.0</c:v>
                </c:pt>
                <c:pt idx="282">
                  <c:v>232.0</c:v>
                </c:pt>
                <c:pt idx="283">
                  <c:v>233.0</c:v>
                </c:pt>
                <c:pt idx="284">
                  <c:v>234.0</c:v>
                </c:pt>
                <c:pt idx="285">
                  <c:v>235.0</c:v>
                </c:pt>
                <c:pt idx="286">
                  <c:v>236.0</c:v>
                </c:pt>
                <c:pt idx="287">
                  <c:v>237.0</c:v>
                </c:pt>
                <c:pt idx="288">
                  <c:v>238.0</c:v>
                </c:pt>
                <c:pt idx="289">
                  <c:v>239.0</c:v>
                </c:pt>
                <c:pt idx="290">
                  <c:v>240.0</c:v>
                </c:pt>
                <c:pt idx="291">
                  <c:v>241.0</c:v>
                </c:pt>
                <c:pt idx="292">
                  <c:v>242.0</c:v>
                </c:pt>
                <c:pt idx="293">
                  <c:v>243.0</c:v>
                </c:pt>
                <c:pt idx="294">
                  <c:v>244.0</c:v>
                </c:pt>
                <c:pt idx="295">
                  <c:v>245.0</c:v>
                </c:pt>
                <c:pt idx="296">
                  <c:v>246.0</c:v>
                </c:pt>
                <c:pt idx="297">
                  <c:v>247.0</c:v>
                </c:pt>
                <c:pt idx="298">
                  <c:v>248.0</c:v>
                </c:pt>
                <c:pt idx="299">
                  <c:v>249.0</c:v>
                </c:pt>
                <c:pt idx="300">
                  <c:v>250.0</c:v>
                </c:pt>
                <c:pt idx="301">
                  <c:v>251.0</c:v>
                </c:pt>
                <c:pt idx="302">
                  <c:v>252.0</c:v>
                </c:pt>
                <c:pt idx="303">
                  <c:v>253.0</c:v>
                </c:pt>
                <c:pt idx="304">
                  <c:v>254.0</c:v>
                </c:pt>
                <c:pt idx="305">
                  <c:v>255.0</c:v>
                </c:pt>
                <c:pt idx="306">
                  <c:v>256.0</c:v>
                </c:pt>
                <c:pt idx="307">
                  <c:v>257.0</c:v>
                </c:pt>
                <c:pt idx="308">
                  <c:v>258.0</c:v>
                </c:pt>
                <c:pt idx="309">
                  <c:v>259.0</c:v>
                </c:pt>
                <c:pt idx="310">
                  <c:v>260.0</c:v>
                </c:pt>
                <c:pt idx="311">
                  <c:v>261.0</c:v>
                </c:pt>
                <c:pt idx="312">
                  <c:v>262.0</c:v>
                </c:pt>
                <c:pt idx="313">
                  <c:v>263.0</c:v>
                </c:pt>
                <c:pt idx="314">
                  <c:v>264.0</c:v>
                </c:pt>
                <c:pt idx="315">
                  <c:v>265.0</c:v>
                </c:pt>
                <c:pt idx="316">
                  <c:v>266.0</c:v>
                </c:pt>
                <c:pt idx="317">
                  <c:v>267.0</c:v>
                </c:pt>
                <c:pt idx="318">
                  <c:v>268.0</c:v>
                </c:pt>
                <c:pt idx="319">
                  <c:v>269.0</c:v>
                </c:pt>
                <c:pt idx="320">
                  <c:v>270.0</c:v>
                </c:pt>
                <c:pt idx="321">
                  <c:v>271.0</c:v>
                </c:pt>
                <c:pt idx="322">
                  <c:v>272.0</c:v>
                </c:pt>
                <c:pt idx="323">
                  <c:v>273.0</c:v>
                </c:pt>
                <c:pt idx="324">
                  <c:v>274.0</c:v>
                </c:pt>
                <c:pt idx="325">
                  <c:v>275.0</c:v>
                </c:pt>
                <c:pt idx="326">
                  <c:v>276.0</c:v>
                </c:pt>
                <c:pt idx="327">
                  <c:v>277.0</c:v>
                </c:pt>
                <c:pt idx="328">
                  <c:v>278.0</c:v>
                </c:pt>
                <c:pt idx="329">
                  <c:v>279.0</c:v>
                </c:pt>
                <c:pt idx="330">
                  <c:v>280.0</c:v>
                </c:pt>
                <c:pt idx="331">
                  <c:v>281.0</c:v>
                </c:pt>
                <c:pt idx="332">
                  <c:v>282.0</c:v>
                </c:pt>
                <c:pt idx="333">
                  <c:v>283.0</c:v>
                </c:pt>
                <c:pt idx="334">
                  <c:v>284.0</c:v>
                </c:pt>
                <c:pt idx="335">
                  <c:v>285.0</c:v>
                </c:pt>
                <c:pt idx="336">
                  <c:v>286.0</c:v>
                </c:pt>
                <c:pt idx="337">
                  <c:v>287.0</c:v>
                </c:pt>
                <c:pt idx="338">
                  <c:v>288.0</c:v>
                </c:pt>
                <c:pt idx="339">
                  <c:v>289.0</c:v>
                </c:pt>
                <c:pt idx="340">
                  <c:v>290.0</c:v>
                </c:pt>
                <c:pt idx="341">
                  <c:v>291.0</c:v>
                </c:pt>
                <c:pt idx="342">
                  <c:v>292.0</c:v>
                </c:pt>
                <c:pt idx="343">
                  <c:v>293.0</c:v>
                </c:pt>
                <c:pt idx="344">
                  <c:v>294.0</c:v>
                </c:pt>
                <c:pt idx="345">
                  <c:v>295.0</c:v>
                </c:pt>
                <c:pt idx="346">
                  <c:v>296.0</c:v>
                </c:pt>
                <c:pt idx="347">
                  <c:v>297.0</c:v>
                </c:pt>
                <c:pt idx="348">
                  <c:v>298.0</c:v>
                </c:pt>
                <c:pt idx="349">
                  <c:v>299.0</c:v>
                </c:pt>
                <c:pt idx="350">
                  <c:v>300.0</c:v>
                </c:pt>
                <c:pt idx="351">
                  <c:v>301.0</c:v>
                </c:pt>
                <c:pt idx="352">
                  <c:v>302.0</c:v>
                </c:pt>
                <c:pt idx="353">
                  <c:v>303.0</c:v>
                </c:pt>
                <c:pt idx="354">
                  <c:v>304.0</c:v>
                </c:pt>
                <c:pt idx="355">
                  <c:v>305.0</c:v>
                </c:pt>
                <c:pt idx="356">
                  <c:v>306.0</c:v>
                </c:pt>
                <c:pt idx="357">
                  <c:v>307.0</c:v>
                </c:pt>
                <c:pt idx="358">
                  <c:v>308.0</c:v>
                </c:pt>
                <c:pt idx="359">
                  <c:v>309.0</c:v>
                </c:pt>
                <c:pt idx="360">
                  <c:v>310.0</c:v>
                </c:pt>
                <c:pt idx="361">
                  <c:v>311.0</c:v>
                </c:pt>
                <c:pt idx="362">
                  <c:v>312.0</c:v>
                </c:pt>
                <c:pt idx="363">
                  <c:v>313.0</c:v>
                </c:pt>
                <c:pt idx="364">
                  <c:v>314.0</c:v>
                </c:pt>
                <c:pt idx="365">
                  <c:v>315.0</c:v>
                </c:pt>
                <c:pt idx="366">
                  <c:v>316.0</c:v>
                </c:pt>
                <c:pt idx="367">
                  <c:v>317.0</c:v>
                </c:pt>
                <c:pt idx="368">
                  <c:v>318.0</c:v>
                </c:pt>
                <c:pt idx="369">
                  <c:v>319.0</c:v>
                </c:pt>
                <c:pt idx="370">
                  <c:v>320.0</c:v>
                </c:pt>
                <c:pt idx="371">
                  <c:v>321.0</c:v>
                </c:pt>
                <c:pt idx="372">
                  <c:v>322.0</c:v>
                </c:pt>
                <c:pt idx="373">
                  <c:v>323.0</c:v>
                </c:pt>
                <c:pt idx="374">
                  <c:v>324.0</c:v>
                </c:pt>
                <c:pt idx="375">
                  <c:v>325.0</c:v>
                </c:pt>
                <c:pt idx="376">
                  <c:v>326.0</c:v>
                </c:pt>
                <c:pt idx="377">
                  <c:v>327.0</c:v>
                </c:pt>
                <c:pt idx="378">
                  <c:v>328.0</c:v>
                </c:pt>
                <c:pt idx="379">
                  <c:v>329.0</c:v>
                </c:pt>
                <c:pt idx="380">
                  <c:v>330.0</c:v>
                </c:pt>
                <c:pt idx="381">
                  <c:v>331.0</c:v>
                </c:pt>
                <c:pt idx="382">
                  <c:v>332.0</c:v>
                </c:pt>
                <c:pt idx="383">
                  <c:v>333.0</c:v>
                </c:pt>
                <c:pt idx="384">
                  <c:v>334.0</c:v>
                </c:pt>
                <c:pt idx="385">
                  <c:v>335.0</c:v>
                </c:pt>
                <c:pt idx="386">
                  <c:v>336.0</c:v>
                </c:pt>
                <c:pt idx="387">
                  <c:v>337.0</c:v>
                </c:pt>
                <c:pt idx="388">
                  <c:v>338.0</c:v>
                </c:pt>
                <c:pt idx="389">
                  <c:v>339.0</c:v>
                </c:pt>
                <c:pt idx="390">
                  <c:v>340.0</c:v>
                </c:pt>
                <c:pt idx="391">
                  <c:v>341.0</c:v>
                </c:pt>
                <c:pt idx="392">
                  <c:v>342.0</c:v>
                </c:pt>
                <c:pt idx="393">
                  <c:v>343.0</c:v>
                </c:pt>
                <c:pt idx="394">
                  <c:v>344.0</c:v>
                </c:pt>
                <c:pt idx="395">
                  <c:v>345.0</c:v>
                </c:pt>
                <c:pt idx="396">
                  <c:v>346.0</c:v>
                </c:pt>
                <c:pt idx="397">
                  <c:v>347.0</c:v>
                </c:pt>
                <c:pt idx="398">
                  <c:v>348.0</c:v>
                </c:pt>
                <c:pt idx="399">
                  <c:v>349.0</c:v>
                </c:pt>
                <c:pt idx="400">
                  <c:v>350.0</c:v>
                </c:pt>
                <c:pt idx="401">
                  <c:v>351.0</c:v>
                </c:pt>
                <c:pt idx="402">
                  <c:v>352.0</c:v>
                </c:pt>
                <c:pt idx="403">
                  <c:v>353.0</c:v>
                </c:pt>
                <c:pt idx="404">
                  <c:v>354.0</c:v>
                </c:pt>
                <c:pt idx="405">
                  <c:v>355.0</c:v>
                </c:pt>
                <c:pt idx="406">
                  <c:v>356.0</c:v>
                </c:pt>
                <c:pt idx="407">
                  <c:v>357.0</c:v>
                </c:pt>
                <c:pt idx="408">
                  <c:v>358.0</c:v>
                </c:pt>
                <c:pt idx="409">
                  <c:v>359.0</c:v>
                </c:pt>
                <c:pt idx="410">
                  <c:v>360.0</c:v>
                </c:pt>
                <c:pt idx="411">
                  <c:v>361.0</c:v>
                </c:pt>
                <c:pt idx="412">
                  <c:v>362.0</c:v>
                </c:pt>
                <c:pt idx="413">
                  <c:v>363.0</c:v>
                </c:pt>
                <c:pt idx="414">
                  <c:v>364.0</c:v>
                </c:pt>
                <c:pt idx="415">
                  <c:v>365.0</c:v>
                </c:pt>
                <c:pt idx="416">
                  <c:v>366.0</c:v>
                </c:pt>
                <c:pt idx="417">
                  <c:v>367.0</c:v>
                </c:pt>
                <c:pt idx="418">
                  <c:v>368.0</c:v>
                </c:pt>
                <c:pt idx="419">
                  <c:v>369.0</c:v>
                </c:pt>
                <c:pt idx="420">
                  <c:v>370.0</c:v>
                </c:pt>
                <c:pt idx="421">
                  <c:v>371.0</c:v>
                </c:pt>
                <c:pt idx="422">
                  <c:v>372.0</c:v>
                </c:pt>
                <c:pt idx="423">
                  <c:v>373.0</c:v>
                </c:pt>
                <c:pt idx="424">
                  <c:v>374.0</c:v>
                </c:pt>
                <c:pt idx="425">
                  <c:v>375.0</c:v>
                </c:pt>
                <c:pt idx="426">
                  <c:v>376.0</c:v>
                </c:pt>
                <c:pt idx="427">
                  <c:v>377.0</c:v>
                </c:pt>
                <c:pt idx="428">
                  <c:v>378.0</c:v>
                </c:pt>
                <c:pt idx="429">
                  <c:v>379.0</c:v>
                </c:pt>
                <c:pt idx="430">
                  <c:v>380.0</c:v>
                </c:pt>
                <c:pt idx="431">
                  <c:v>381.0</c:v>
                </c:pt>
                <c:pt idx="432">
                  <c:v>382.0</c:v>
                </c:pt>
                <c:pt idx="433">
                  <c:v>383.0</c:v>
                </c:pt>
                <c:pt idx="434">
                  <c:v>384.0</c:v>
                </c:pt>
                <c:pt idx="435">
                  <c:v>385.0</c:v>
                </c:pt>
                <c:pt idx="436">
                  <c:v>386.0</c:v>
                </c:pt>
                <c:pt idx="437">
                  <c:v>387.0</c:v>
                </c:pt>
                <c:pt idx="438">
                  <c:v>388.0</c:v>
                </c:pt>
                <c:pt idx="439">
                  <c:v>389.0</c:v>
                </c:pt>
                <c:pt idx="440">
                  <c:v>390.0</c:v>
                </c:pt>
                <c:pt idx="441">
                  <c:v>391.0</c:v>
                </c:pt>
                <c:pt idx="442">
                  <c:v>392.0</c:v>
                </c:pt>
                <c:pt idx="443">
                  <c:v>393.0</c:v>
                </c:pt>
                <c:pt idx="444">
                  <c:v>394.0</c:v>
                </c:pt>
                <c:pt idx="445">
                  <c:v>395.0</c:v>
                </c:pt>
                <c:pt idx="446">
                  <c:v>396.0</c:v>
                </c:pt>
                <c:pt idx="447">
                  <c:v>397.0</c:v>
                </c:pt>
                <c:pt idx="448">
                  <c:v>398.0</c:v>
                </c:pt>
                <c:pt idx="449">
                  <c:v>399.0</c:v>
                </c:pt>
                <c:pt idx="450">
                  <c:v>400.0</c:v>
                </c:pt>
              </c:numCache>
            </c:numRef>
          </c:xVal>
          <c:yVal>
            <c:numRef>
              <c:f>'Figure 45'!$E$4:$E$454</c:f>
              <c:numCache>
                <c:formatCode>General</c:formatCode>
                <c:ptCount val="451"/>
                <c:pt idx="3">
                  <c:v>73.63254999999998</c:v>
                </c:pt>
                <c:pt idx="4">
                  <c:v>65.42172</c:v>
                </c:pt>
                <c:pt idx="5">
                  <c:v>56.27954000000001</c:v>
                </c:pt>
                <c:pt idx="6">
                  <c:v>49.00473</c:v>
                </c:pt>
                <c:pt idx="7">
                  <c:v>45.52841</c:v>
                </c:pt>
                <c:pt idx="8">
                  <c:v>43.82145</c:v>
                </c:pt>
                <c:pt idx="9">
                  <c:v>41.22695</c:v>
                </c:pt>
                <c:pt idx="10">
                  <c:v>38.56223</c:v>
                </c:pt>
                <c:pt idx="11">
                  <c:v>36.08381</c:v>
                </c:pt>
                <c:pt idx="12">
                  <c:v>35.30402</c:v>
                </c:pt>
                <c:pt idx="13">
                  <c:v>34.54469</c:v>
                </c:pt>
                <c:pt idx="14">
                  <c:v>34.54469</c:v>
                </c:pt>
                <c:pt idx="15">
                  <c:v>33.41309</c:v>
                </c:pt>
                <c:pt idx="16">
                  <c:v>32.15095</c:v>
                </c:pt>
                <c:pt idx="17">
                  <c:v>30.87555</c:v>
                </c:pt>
                <c:pt idx="18">
                  <c:v>30.16343</c:v>
                </c:pt>
                <c:pt idx="19">
                  <c:v>29.89445</c:v>
                </c:pt>
                <c:pt idx="20">
                  <c:v>29.35348</c:v>
                </c:pt>
                <c:pt idx="21">
                  <c:v>28.6708</c:v>
                </c:pt>
                <c:pt idx="22">
                  <c:v>27.92255</c:v>
                </c:pt>
                <c:pt idx="23">
                  <c:v>27.15358000000001</c:v>
                </c:pt>
                <c:pt idx="24">
                  <c:v>26.94053999999982</c:v>
                </c:pt>
                <c:pt idx="25">
                  <c:v>26.72787</c:v>
                </c:pt>
                <c:pt idx="26">
                  <c:v>26.37003</c:v>
                </c:pt>
                <c:pt idx="27">
                  <c:v>25.92519</c:v>
                </c:pt>
                <c:pt idx="28">
                  <c:v>25.43131</c:v>
                </c:pt>
                <c:pt idx="29">
                  <c:v>24.91335</c:v>
                </c:pt>
                <c:pt idx="30">
                  <c:v>24.77964</c:v>
                </c:pt>
                <c:pt idx="31">
                  <c:v>24.64304</c:v>
                </c:pt>
                <c:pt idx="32">
                  <c:v>24.40658</c:v>
                </c:pt>
                <c:pt idx="33">
                  <c:v>24.10427</c:v>
                </c:pt>
                <c:pt idx="34">
                  <c:v>23.75989999999999</c:v>
                </c:pt>
                <c:pt idx="35">
                  <c:v>23.39018</c:v>
                </c:pt>
                <c:pt idx="36">
                  <c:v>23.21838</c:v>
                </c:pt>
                <c:pt idx="37">
                  <c:v>23.14502999999998</c:v>
                </c:pt>
                <c:pt idx="38">
                  <c:v>22.99311</c:v>
                </c:pt>
                <c:pt idx="39">
                  <c:v>22.78583</c:v>
                </c:pt>
                <c:pt idx="40">
                  <c:v>22.54019</c:v>
                </c:pt>
                <c:pt idx="41">
                  <c:v>22.26871999999978</c:v>
                </c:pt>
                <c:pt idx="42">
                  <c:v>22.01907</c:v>
                </c:pt>
                <c:pt idx="43">
                  <c:v>21.99699</c:v>
                </c:pt>
                <c:pt idx="44">
                  <c:v>21.90799000000001</c:v>
                </c:pt>
                <c:pt idx="45">
                  <c:v>21.90799000000001</c:v>
                </c:pt>
                <c:pt idx="46">
                  <c:v>21.76957</c:v>
                </c:pt>
                <c:pt idx="47">
                  <c:v>21.59497</c:v>
                </c:pt>
                <c:pt idx="48">
                  <c:v>21.39427999999999</c:v>
                </c:pt>
                <c:pt idx="49">
                  <c:v>21.17521</c:v>
                </c:pt>
                <c:pt idx="50">
                  <c:v>21.07213</c:v>
                </c:pt>
                <c:pt idx="51">
                  <c:v>21.0329</c:v>
                </c:pt>
                <c:pt idx="52">
                  <c:v>20.94783</c:v>
                </c:pt>
                <c:pt idx="53">
                  <c:v>20.82787</c:v>
                </c:pt>
                <c:pt idx="54">
                  <c:v>20.68156</c:v>
                </c:pt>
                <c:pt idx="55">
                  <c:v>20.51561</c:v>
                </c:pt>
                <c:pt idx="56">
                  <c:v>20.33528</c:v>
                </c:pt>
                <c:pt idx="57">
                  <c:v>20.2986</c:v>
                </c:pt>
                <c:pt idx="58">
                  <c:v>20.25721</c:v>
                </c:pt>
                <c:pt idx="59">
                  <c:v>20.18162</c:v>
                </c:pt>
                <c:pt idx="60">
                  <c:v>20.18162</c:v>
                </c:pt>
                <c:pt idx="61">
                  <c:v>20.07936</c:v>
                </c:pt>
                <c:pt idx="62">
                  <c:v>19.95644</c:v>
                </c:pt>
                <c:pt idx="63">
                  <c:v>19.81768</c:v>
                </c:pt>
                <c:pt idx="64">
                  <c:v>19.66694</c:v>
                </c:pt>
                <c:pt idx="65">
                  <c:v>19.65768</c:v>
                </c:pt>
                <c:pt idx="66">
                  <c:v>19.61981</c:v>
                </c:pt>
                <c:pt idx="67">
                  <c:v>19.55484</c:v>
                </c:pt>
                <c:pt idx="68">
                  <c:v>19.46828</c:v>
                </c:pt>
                <c:pt idx="69">
                  <c:v>19.36464</c:v>
                </c:pt>
                <c:pt idx="70">
                  <c:v>19.24758</c:v>
                </c:pt>
                <c:pt idx="71">
                  <c:v>19.24758</c:v>
                </c:pt>
                <c:pt idx="72">
                  <c:v>19.12247</c:v>
                </c:pt>
                <c:pt idx="73">
                  <c:v>19.11795</c:v>
                </c:pt>
                <c:pt idx="74">
                  <c:v>19.08575</c:v>
                </c:pt>
                <c:pt idx="75">
                  <c:v>19.03106</c:v>
                </c:pt>
                <c:pt idx="76">
                  <c:v>18.95815</c:v>
                </c:pt>
                <c:pt idx="77">
                  <c:v>18.87057</c:v>
                </c:pt>
                <c:pt idx="78">
                  <c:v>18.77121</c:v>
                </c:pt>
                <c:pt idx="79">
                  <c:v>18.66252</c:v>
                </c:pt>
                <c:pt idx="80">
                  <c:v>18.65632</c:v>
                </c:pt>
                <c:pt idx="81">
                  <c:v>18.63045</c:v>
                </c:pt>
                <c:pt idx="82">
                  <c:v>18.63045</c:v>
                </c:pt>
                <c:pt idx="83">
                  <c:v>18.58527</c:v>
                </c:pt>
                <c:pt idx="84">
                  <c:v>18.52423</c:v>
                </c:pt>
                <c:pt idx="85">
                  <c:v>18.4502</c:v>
                </c:pt>
                <c:pt idx="86">
                  <c:v>18.36558</c:v>
                </c:pt>
                <c:pt idx="87">
                  <c:v>18.27237999999998</c:v>
                </c:pt>
                <c:pt idx="88">
                  <c:v>18.27237999999998</c:v>
                </c:pt>
                <c:pt idx="89">
                  <c:v>18.27237999999998</c:v>
                </c:pt>
                <c:pt idx="90">
                  <c:v>18.25582</c:v>
                </c:pt>
                <c:pt idx="91">
                  <c:v>18.25582</c:v>
                </c:pt>
                <c:pt idx="92">
                  <c:v>18.23633999999998</c:v>
                </c:pt>
                <c:pt idx="93">
                  <c:v>18.19983999999999</c:v>
                </c:pt>
                <c:pt idx="94">
                  <c:v>18.14918</c:v>
                </c:pt>
                <c:pt idx="95">
                  <c:v>18.08676</c:v>
                </c:pt>
                <c:pt idx="96">
                  <c:v>18.01462</c:v>
                </c:pt>
                <c:pt idx="97">
                  <c:v>18.01462</c:v>
                </c:pt>
                <c:pt idx="98">
                  <c:v>17.93447</c:v>
                </c:pt>
                <c:pt idx="99">
                  <c:v>17.93447</c:v>
                </c:pt>
                <c:pt idx="100">
                  <c:v>17.90386000000001</c:v>
                </c:pt>
                <c:pt idx="101">
                  <c:v>17.89058</c:v>
                </c:pt>
                <c:pt idx="102">
                  <c:v>17.86198</c:v>
                </c:pt>
                <c:pt idx="103">
                  <c:v>17.86198</c:v>
                </c:pt>
                <c:pt idx="104">
                  <c:v>17.86198</c:v>
                </c:pt>
                <c:pt idx="105">
                  <c:v>17.82048</c:v>
                </c:pt>
                <c:pt idx="106">
                  <c:v>17.76814999999982</c:v>
                </c:pt>
                <c:pt idx="107">
                  <c:v>17.76814999999982</c:v>
                </c:pt>
                <c:pt idx="108">
                  <c:v>17.76814999999982</c:v>
                </c:pt>
                <c:pt idx="109">
                  <c:v>17.76814999999982</c:v>
                </c:pt>
                <c:pt idx="110">
                  <c:v>17.70676</c:v>
                </c:pt>
                <c:pt idx="111">
                  <c:v>17.63781000000001</c:v>
                </c:pt>
                <c:pt idx="112">
                  <c:v>17.59097999999999</c:v>
                </c:pt>
                <c:pt idx="113">
                  <c:v>17.59097999999999</c:v>
                </c:pt>
                <c:pt idx="114">
                  <c:v>17.58361</c:v>
                </c:pt>
                <c:pt idx="115">
                  <c:v>17.56221</c:v>
                </c:pt>
                <c:pt idx="116">
                  <c:v>17.52889</c:v>
                </c:pt>
                <c:pt idx="117">
                  <c:v>17.48545</c:v>
                </c:pt>
                <c:pt idx="118">
                  <c:v>17.48545</c:v>
                </c:pt>
                <c:pt idx="119">
                  <c:v>17.43345</c:v>
                </c:pt>
                <c:pt idx="120">
                  <c:v>17.43345</c:v>
                </c:pt>
                <c:pt idx="121">
                  <c:v>17.43345</c:v>
                </c:pt>
                <c:pt idx="122">
                  <c:v>17.37423</c:v>
                </c:pt>
                <c:pt idx="123">
                  <c:v>17.37423</c:v>
                </c:pt>
                <c:pt idx="124">
                  <c:v>17.37423</c:v>
                </c:pt>
                <c:pt idx="125">
                  <c:v>17.37423</c:v>
                </c:pt>
                <c:pt idx="126">
                  <c:v>17.30989</c:v>
                </c:pt>
                <c:pt idx="127">
                  <c:v>17.30814</c:v>
                </c:pt>
                <c:pt idx="128">
                  <c:v>17.29336</c:v>
                </c:pt>
                <c:pt idx="129">
                  <c:v>17.26741</c:v>
                </c:pt>
                <c:pt idx="130">
                  <c:v>17.2319</c:v>
                </c:pt>
                <c:pt idx="131">
                  <c:v>17.2319</c:v>
                </c:pt>
                <c:pt idx="132">
                  <c:v>17.2319</c:v>
                </c:pt>
                <c:pt idx="133">
                  <c:v>17.18823</c:v>
                </c:pt>
                <c:pt idx="134">
                  <c:v>17.18823</c:v>
                </c:pt>
                <c:pt idx="135">
                  <c:v>17.18823</c:v>
                </c:pt>
                <c:pt idx="136">
                  <c:v>17.1376</c:v>
                </c:pt>
                <c:pt idx="137">
                  <c:v>17.08107</c:v>
                </c:pt>
                <c:pt idx="138">
                  <c:v>17.05854</c:v>
                </c:pt>
                <c:pt idx="139">
                  <c:v>17.05854</c:v>
                </c:pt>
                <c:pt idx="140">
                  <c:v>17.04988000000001</c:v>
                </c:pt>
                <c:pt idx="141">
                  <c:v>17.03063999999998</c:v>
                </c:pt>
                <c:pt idx="142">
                  <c:v>17.0023</c:v>
                </c:pt>
                <c:pt idx="143">
                  <c:v>16.96609</c:v>
                </c:pt>
                <c:pt idx="144">
                  <c:v>16.92315</c:v>
                </c:pt>
                <c:pt idx="145">
                  <c:v>16.87442</c:v>
                </c:pt>
                <c:pt idx="146">
                  <c:v>16.83039</c:v>
                </c:pt>
                <c:pt idx="147">
                  <c:v>16.82743</c:v>
                </c:pt>
                <c:pt idx="148">
                  <c:v>16.81438</c:v>
                </c:pt>
                <c:pt idx="149">
                  <c:v>16.79256</c:v>
                </c:pt>
                <c:pt idx="150">
                  <c:v>16.79256</c:v>
                </c:pt>
                <c:pt idx="151">
                  <c:v>16.76314</c:v>
                </c:pt>
                <c:pt idx="152">
                  <c:v>16.76314</c:v>
                </c:pt>
                <c:pt idx="153">
                  <c:v>16.72713999999998</c:v>
                </c:pt>
                <c:pt idx="154">
                  <c:v>16.68544999999984</c:v>
                </c:pt>
                <c:pt idx="155">
                  <c:v>16.63885</c:v>
                </c:pt>
                <c:pt idx="156">
                  <c:v>16.62255</c:v>
                </c:pt>
                <c:pt idx="157">
                  <c:v>16.61524</c:v>
                </c:pt>
                <c:pt idx="158">
                  <c:v>16.59945</c:v>
                </c:pt>
                <c:pt idx="159">
                  <c:v>16.57625000000001</c:v>
                </c:pt>
                <c:pt idx="160">
                  <c:v>16.54658999999998</c:v>
                </c:pt>
                <c:pt idx="161">
                  <c:v>16.51131000000001</c:v>
                </c:pt>
                <c:pt idx="162">
                  <c:v>16.51131000000001</c:v>
                </c:pt>
                <c:pt idx="163">
                  <c:v>16.47115000000001</c:v>
                </c:pt>
                <c:pt idx="164">
                  <c:v>16.43244999999984</c:v>
                </c:pt>
                <c:pt idx="165">
                  <c:v>16.43052</c:v>
                </c:pt>
                <c:pt idx="166">
                  <c:v>16.42033</c:v>
                </c:pt>
                <c:pt idx="167">
                  <c:v>16.40289</c:v>
                </c:pt>
                <c:pt idx="168">
                  <c:v>16.3791</c:v>
                </c:pt>
                <c:pt idx="169">
                  <c:v>16.34973</c:v>
                </c:pt>
                <c:pt idx="170">
                  <c:v>16.31548</c:v>
                </c:pt>
                <c:pt idx="171">
                  <c:v>16.27699</c:v>
                </c:pt>
                <c:pt idx="172">
                  <c:v>16.25801</c:v>
                </c:pt>
                <c:pt idx="173">
                  <c:v>16.25308</c:v>
                </c:pt>
                <c:pt idx="174">
                  <c:v>16.25308</c:v>
                </c:pt>
                <c:pt idx="175">
                  <c:v>16.24102</c:v>
                </c:pt>
                <c:pt idx="176">
                  <c:v>16.22268</c:v>
                </c:pt>
                <c:pt idx="177">
                  <c:v>16.19879999999998</c:v>
                </c:pt>
                <c:pt idx="178">
                  <c:v>16.17004</c:v>
                </c:pt>
                <c:pt idx="179">
                  <c:v>16.137</c:v>
                </c:pt>
                <c:pt idx="180">
                  <c:v>16.137</c:v>
                </c:pt>
                <c:pt idx="181">
                  <c:v>16.10021</c:v>
                </c:pt>
                <c:pt idx="182">
                  <c:v>16.09591</c:v>
                </c:pt>
                <c:pt idx="183">
                  <c:v>16.08892</c:v>
                </c:pt>
                <c:pt idx="184">
                  <c:v>16.0757</c:v>
                </c:pt>
                <c:pt idx="185">
                  <c:v>16.05696</c:v>
                </c:pt>
                <c:pt idx="186">
                  <c:v>16.03333</c:v>
                </c:pt>
                <c:pt idx="187">
                  <c:v>16.00538999999998</c:v>
                </c:pt>
                <c:pt idx="188">
                  <c:v>15.97365</c:v>
                </c:pt>
                <c:pt idx="189">
                  <c:v>15.94733</c:v>
                </c:pt>
                <c:pt idx="190">
                  <c:v>15.94733</c:v>
                </c:pt>
                <c:pt idx="191">
                  <c:v>15.94516</c:v>
                </c:pt>
                <c:pt idx="192">
                  <c:v>15.93679</c:v>
                </c:pt>
                <c:pt idx="193">
                  <c:v>15.9229</c:v>
                </c:pt>
                <c:pt idx="194">
                  <c:v>15.90411</c:v>
                </c:pt>
                <c:pt idx="195">
                  <c:v>15.90411</c:v>
                </c:pt>
                <c:pt idx="196">
                  <c:v>15.88097</c:v>
                </c:pt>
                <c:pt idx="197">
                  <c:v>15.85396</c:v>
                </c:pt>
                <c:pt idx="198">
                  <c:v>15.82354</c:v>
                </c:pt>
                <c:pt idx="199">
                  <c:v>15.82354</c:v>
                </c:pt>
                <c:pt idx="200">
                  <c:v>15.80855</c:v>
                </c:pt>
                <c:pt idx="201">
                  <c:v>15.8048</c:v>
                </c:pt>
                <c:pt idx="202">
                  <c:v>15.8048</c:v>
                </c:pt>
                <c:pt idx="203">
                  <c:v>15.8048</c:v>
                </c:pt>
                <c:pt idx="204">
                  <c:v>15.79552</c:v>
                </c:pt>
                <c:pt idx="205">
                  <c:v>15.79552</c:v>
                </c:pt>
                <c:pt idx="206">
                  <c:v>15.79552</c:v>
                </c:pt>
                <c:pt idx="207">
                  <c:v>15.78132</c:v>
                </c:pt>
                <c:pt idx="208">
                  <c:v>15.78132</c:v>
                </c:pt>
                <c:pt idx="209">
                  <c:v>15.78132</c:v>
                </c:pt>
                <c:pt idx="210">
                  <c:v>15.76272</c:v>
                </c:pt>
                <c:pt idx="211">
                  <c:v>15.7402</c:v>
                </c:pt>
                <c:pt idx="212">
                  <c:v>15.7142</c:v>
                </c:pt>
                <c:pt idx="213">
                  <c:v>15.6851</c:v>
                </c:pt>
                <c:pt idx="214">
                  <c:v>15.67873</c:v>
                </c:pt>
                <c:pt idx="215">
                  <c:v>15.67387</c:v>
                </c:pt>
                <c:pt idx="216">
                  <c:v>15.66405</c:v>
                </c:pt>
                <c:pt idx="217">
                  <c:v>15.64978</c:v>
                </c:pt>
                <c:pt idx="218">
                  <c:v>15.63153</c:v>
                </c:pt>
                <c:pt idx="219">
                  <c:v>15.60974</c:v>
                </c:pt>
                <c:pt idx="220">
                  <c:v>15.58476</c:v>
                </c:pt>
                <c:pt idx="221">
                  <c:v>15.55773</c:v>
                </c:pt>
                <c:pt idx="222">
                  <c:v>15.55712</c:v>
                </c:pt>
                <c:pt idx="223">
                  <c:v>15.55712</c:v>
                </c:pt>
                <c:pt idx="224">
                  <c:v>15.55151</c:v>
                </c:pt>
                <c:pt idx="225">
                  <c:v>15.5414</c:v>
                </c:pt>
                <c:pt idx="226">
                  <c:v>15.5414</c:v>
                </c:pt>
                <c:pt idx="227">
                  <c:v>15.5414</c:v>
                </c:pt>
                <c:pt idx="228">
                  <c:v>15.52725</c:v>
                </c:pt>
                <c:pt idx="229">
                  <c:v>15.52725</c:v>
                </c:pt>
                <c:pt idx="230">
                  <c:v>15.50948</c:v>
                </c:pt>
                <c:pt idx="231">
                  <c:v>15.48846</c:v>
                </c:pt>
                <c:pt idx="232">
                  <c:v>15.48846</c:v>
                </c:pt>
                <c:pt idx="233">
                  <c:v>15.46452</c:v>
                </c:pt>
                <c:pt idx="234">
                  <c:v>15.44458</c:v>
                </c:pt>
                <c:pt idx="235">
                  <c:v>15.44304</c:v>
                </c:pt>
                <c:pt idx="236">
                  <c:v>15.43694</c:v>
                </c:pt>
                <c:pt idx="237">
                  <c:v>15.43694</c:v>
                </c:pt>
                <c:pt idx="238">
                  <c:v>15.42674</c:v>
                </c:pt>
                <c:pt idx="239">
                  <c:v>15.41284</c:v>
                </c:pt>
                <c:pt idx="240">
                  <c:v>15.39561</c:v>
                </c:pt>
                <c:pt idx="241">
                  <c:v>15.37539</c:v>
                </c:pt>
                <c:pt idx="242">
                  <c:v>15.35249</c:v>
                </c:pt>
                <c:pt idx="243">
                  <c:v>15.33803</c:v>
                </c:pt>
                <c:pt idx="244">
                  <c:v>15.33583</c:v>
                </c:pt>
                <c:pt idx="245">
                  <c:v>15.32945</c:v>
                </c:pt>
                <c:pt idx="246">
                  <c:v>15.3193</c:v>
                </c:pt>
                <c:pt idx="247">
                  <c:v>15.30574</c:v>
                </c:pt>
                <c:pt idx="248">
                  <c:v>15.30574</c:v>
                </c:pt>
                <c:pt idx="249">
                  <c:v>15.28911</c:v>
                </c:pt>
                <c:pt idx="250">
                  <c:v>15.26971</c:v>
                </c:pt>
                <c:pt idx="251">
                  <c:v>15.26971</c:v>
                </c:pt>
                <c:pt idx="252">
                  <c:v>15.24781</c:v>
                </c:pt>
                <c:pt idx="253">
                  <c:v>15.23756</c:v>
                </c:pt>
                <c:pt idx="254">
                  <c:v>15.23491</c:v>
                </c:pt>
                <c:pt idx="255">
                  <c:v>15.2284</c:v>
                </c:pt>
                <c:pt idx="256">
                  <c:v>15.21841</c:v>
                </c:pt>
                <c:pt idx="257">
                  <c:v>15.20526</c:v>
                </c:pt>
                <c:pt idx="258">
                  <c:v>15.18925</c:v>
                </c:pt>
                <c:pt idx="259">
                  <c:v>15.17067</c:v>
                </c:pt>
                <c:pt idx="260">
                  <c:v>15.14975</c:v>
                </c:pt>
                <c:pt idx="261">
                  <c:v>15.14267</c:v>
                </c:pt>
                <c:pt idx="262">
                  <c:v>15.13973</c:v>
                </c:pt>
                <c:pt idx="263">
                  <c:v>15.13321</c:v>
                </c:pt>
                <c:pt idx="264">
                  <c:v>15.12346</c:v>
                </c:pt>
                <c:pt idx="265">
                  <c:v>15.11076</c:v>
                </c:pt>
                <c:pt idx="266">
                  <c:v>15.0954</c:v>
                </c:pt>
                <c:pt idx="267">
                  <c:v>15.07763</c:v>
                </c:pt>
                <c:pt idx="268">
                  <c:v>15.05766</c:v>
                </c:pt>
                <c:pt idx="269">
                  <c:v>15.05291</c:v>
                </c:pt>
                <c:pt idx="270">
                  <c:v>15.04981</c:v>
                </c:pt>
                <c:pt idx="271">
                  <c:v>15.04338</c:v>
                </c:pt>
                <c:pt idx="272">
                  <c:v>15.03392</c:v>
                </c:pt>
                <c:pt idx="273">
                  <c:v>15.02172</c:v>
                </c:pt>
                <c:pt idx="274">
                  <c:v>15.007</c:v>
                </c:pt>
                <c:pt idx="275">
                  <c:v>15.007</c:v>
                </c:pt>
                <c:pt idx="276">
                  <c:v>14.99002</c:v>
                </c:pt>
                <c:pt idx="277">
                  <c:v>14.97098</c:v>
                </c:pt>
                <c:pt idx="278">
                  <c:v>14.96788</c:v>
                </c:pt>
                <c:pt idx="279">
                  <c:v>14.96472</c:v>
                </c:pt>
                <c:pt idx="280">
                  <c:v>14.95844</c:v>
                </c:pt>
                <c:pt idx="281">
                  <c:v>14.94933</c:v>
                </c:pt>
                <c:pt idx="282">
                  <c:v>14.93763</c:v>
                </c:pt>
                <c:pt idx="283">
                  <c:v>14.92357</c:v>
                </c:pt>
                <c:pt idx="284">
                  <c:v>14.90736</c:v>
                </c:pt>
                <c:pt idx="285">
                  <c:v>14.8892</c:v>
                </c:pt>
                <c:pt idx="286">
                  <c:v>14.8872</c:v>
                </c:pt>
                <c:pt idx="287">
                  <c:v>14.88406</c:v>
                </c:pt>
                <c:pt idx="288">
                  <c:v>14.87799</c:v>
                </c:pt>
                <c:pt idx="289">
                  <c:v>14.86925</c:v>
                </c:pt>
                <c:pt idx="290">
                  <c:v>14.85807</c:v>
                </c:pt>
                <c:pt idx="291">
                  <c:v>14.84465</c:v>
                </c:pt>
                <c:pt idx="292">
                  <c:v>14.8292</c:v>
                </c:pt>
                <c:pt idx="293">
                  <c:v>14.8119</c:v>
                </c:pt>
                <c:pt idx="294">
                  <c:v>14.81053</c:v>
                </c:pt>
                <c:pt idx="295">
                  <c:v>14.80747</c:v>
                </c:pt>
                <c:pt idx="296">
                  <c:v>14.80166</c:v>
                </c:pt>
                <c:pt idx="297">
                  <c:v>14.79331</c:v>
                </c:pt>
                <c:pt idx="298">
                  <c:v>14.78265</c:v>
                </c:pt>
                <c:pt idx="299">
                  <c:v>14.76987</c:v>
                </c:pt>
                <c:pt idx="300">
                  <c:v>14.75516</c:v>
                </c:pt>
                <c:pt idx="301">
                  <c:v>14.73868</c:v>
                </c:pt>
                <c:pt idx="302">
                  <c:v>14.73756</c:v>
                </c:pt>
                <c:pt idx="303">
                  <c:v>14.73464</c:v>
                </c:pt>
                <c:pt idx="304">
                  <c:v>14.72911</c:v>
                </c:pt>
                <c:pt idx="305">
                  <c:v>14.72117</c:v>
                </c:pt>
                <c:pt idx="306">
                  <c:v>14.71103</c:v>
                </c:pt>
                <c:pt idx="307">
                  <c:v>14.69888</c:v>
                </c:pt>
                <c:pt idx="308">
                  <c:v>14.68489</c:v>
                </c:pt>
                <c:pt idx="309">
                  <c:v>14.66921</c:v>
                </c:pt>
                <c:pt idx="310">
                  <c:v>14.66801</c:v>
                </c:pt>
                <c:pt idx="311">
                  <c:v>14.66527</c:v>
                </c:pt>
                <c:pt idx="312">
                  <c:v>14.66004</c:v>
                </c:pt>
                <c:pt idx="313">
                  <c:v>14.65253</c:v>
                </c:pt>
                <c:pt idx="314">
                  <c:v>14.64291</c:v>
                </c:pt>
                <c:pt idx="315">
                  <c:v>14.63138</c:v>
                </c:pt>
                <c:pt idx="316">
                  <c:v>14.61808</c:v>
                </c:pt>
                <c:pt idx="317">
                  <c:v>14.60316</c:v>
                </c:pt>
                <c:pt idx="318">
                  <c:v>14.60163</c:v>
                </c:pt>
                <c:pt idx="319">
                  <c:v>14.5991</c:v>
                </c:pt>
                <c:pt idx="320">
                  <c:v>14.59419</c:v>
                </c:pt>
                <c:pt idx="321">
                  <c:v>14.58711</c:v>
                </c:pt>
                <c:pt idx="322">
                  <c:v>14.57801</c:v>
                </c:pt>
                <c:pt idx="323">
                  <c:v>14.56708</c:v>
                </c:pt>
                <c:pt idx="324">
                  <c:v>14.55445</c:v>
                </c:pt>
                <c:pt idx="325">
                  <c:v>14.54026</c:v>
                </c:pt>
                <c:pt idx="326">
                  <c:v>14.53819</c:v>
                </c:pt>
                <c:pt idx="327">
                  <c:v>14.53589</c:v>
                </c:pt>
                <c:pt idx="328">
                  <c:v>14.53132</c:v>
                </c:pt>
                <c:pt idx="329">
                  <c:v>14.52467</c:v>
                </c:pt>
                <c:pt idx="330">
                  <c:v>14.51609</c:v>
                </c:pt>
                <c:pt idx="331">
                  <c:v>14.50574</c:v>
                </c:pt>
                <c:pt idx="332">
                  <c:v>14.49376</c:v>
                </c:pt>
                <c:pt idx="333">
                  <c:v>14.48028</c:v>
                </c:pt>
                <c:pt idx="334">
                  <c:v>14.47747</c:v>
                </c:pt>
                <c:pt idx="335">
                  <c:v>14.47542</c:v>
                </c:pt>
                <c:pt idx="336">
                  <c:v>14.4712</c:v>
                </c:pt>
                <c:pt idx="337">
                  <c:v>14.46498</c:v>
                </c:pt>
                <c:pt idx="338">
                  <c:v>14.45691</c:v>
                </c:pt>
                <c:pt idx="339">
                  <c:v>14.44713</c:v>
                </c:pt>
                <c:pt idx="340">
                  <c:v>14.43578</c:v>
                </c:pt>
                <c:pt idx="341">
                  <c:v>14.42298</c:v>
                </c:pt>
                <c:pt idx="342">
                  <c:v>14.41928</c:v>
                </c:pt>
                <c:pt idx="343">
                  <c:v>14.4175</c:v>
                </c:pt>
                <c:pt idx="344">
                  <c:v>14.41364</c:v>
                </c:pt>
                <c:pt idx="345">
                  <c:v>14.40784</c:v>
                </c:pt>
                <c:pt idx="346">
                  <c:v>14.40027</c:v>
                </c:pt>
                <c:pt idx="347">
                  <c:v>14.39105</c:v>
                </c:pt>
                <c:pt idx="348">
                  <c:v>14.38031</c:v>
                </c:pt>
                <c:pt idx="349">
                  <c:v>14.36818</c:v>
                </c:pt>
                <c:pt idx="350">
                  <c:v>14.36345</c:v>
                </c:pt>
                <c:pt idx="351">
                  <c:v>14.36196</c:v>
                </c:pt>
                <c:pt idx="352">
                  <c:v>14.35845</c:v>
                </c:pt>
                <c:pt idx="353">
                  <c:v>14.35308</c:v>
                </c:pt>
                <c:pt idx="354">
                  <c:v>14.346</c:v>
                </c:pt>
                <c:pt idx="355">
                  <c:v>14.33732</c:v>
                </c:pt>
                <c:pt idx="356">
                  <c:v>14.32718</c:v>
                </c:pt>
                <c:pt idx="357">
                  <c:v>14.31567</c:v>
                </c:pt>
                <c:pt idx="358">
                  <c:v>14.30982</c:v>
                </c:pt>
                <c:pt idx="359">
                  <c:v>14.30861</c:v>
                </c:pt>
                <c:pt idx="360">
                  <c:v>14.30547</c:v>
                </c:pt>
                <c:pt idx="361">
                  <c:v>14.30053</c:v>
                </c:pt>
                <c:pt idx="362">
                  <c:v>14.29392</c:v>
                </c:pt>
                <c:pt idx="363">
                  <c:v>14.28578</c:v>
                </c:pt>
                <c:pt idx="364">
                  <c:v>14.27621</c:v>
                </c:pt>
                <c:pt idx="365">
                  <c:v>14.26532</c:v>
                </c:pt>
                <c:pt idx="366">
                  <c:v>14.25824</c:v>
                </c:pt>
                <c:pt idx="367">
                  <c:v>14.25733</c:v>
                </c:pt>
                <c:pt idx="368">
                  <c:v>14.25454</c:v>
                </c:pt>
                <c:pt idx="369">
                  <c:v>14.25002</c:v>
                </c:pt>
                <c:pt idx="370">
                  <c:v>14.24389</c:v>
                </c:pt>
                <c:pt idx="371">
                  <c:v>14.23626</c:v>
                </c:pt>
                <c:pt idx="372">
                  <c:v>14.22725</c:v>
                </c:pt>
                <c:pt idx="373">
                  <c:v>14.21695</c:v>
                </c:pt>
                <c:pt idx="374">
                  <c:v>14.20857</c:v>
                </c:pt>
                <c:pt idx="375">
                  <c:v>14.20796</c:v>
                </c:pt>
                <c:pt idx="376">
                  <c:v>14.20554</c:v>
                </c:pt>
                <c:pt idx="377">
                  <c:v>14.20143</c:v>
                </c:pt>
                <c:pt idx="378">
                  <c:v>14.19576</c:v>
                </c:pt>
                <c:pt idx="379">
                  <c:v>14.18864</c:v>
                </c:pt>
                <c:pt idx="380">
                  <c:v>14.18016</c:v>
                </c:pt>
                <c:pt idx="381">
                  <c:v>14.17044</c:v>
                </c:pt>
                <c:pt idx="382">
                  <c:v>14.16069</c:v>
                </c:pt>
                <c:pt idx="383">
                  <c:v>14.16039</c:v>
                </c:pt>
                <c:pt idx="384">
                  <c:v>14.15833</c:v>
                </c:pt>
                <c:pt idx="385">
                  <c:v>14.15463</c:v>
                </c:pt>
                <c:pt idx="386">
                  <c:v>14.14941</c:v>
                </c:pt>
                <c:pt idx="387">
                  <c:v>14.14278</c:v>
                </c:pt>
                <c:pt idx="388">
                  <c:v>14.13483</c:v>
                </c:pt>
                <c:pt idx="389">
                  <c:v>14.12566</c:v>
                </c:pt>
                <c:pt idx="390">
                  <c:v>14.11536</c:v>
                </c:pt>
                <c:pt idx="391">
                  <c:v>14.1145</c:v>
                </c:pt>
                <c:pt idx="392">
                  <c:v>14.1128</c:v>
                </c:pt>
                <c:pt idx="393">
                  <c:v>14.1095</c:v>
                </c:pt>
                <c:pt idx="394">
                  <c:v>14.10473</c:v>
                </c:pt>
                <c:pt idx="395">
                  <c:v>14.09857</c:v>
                </c:pt>
                <c:pt idx="396">
                  <c:v>14.09114</c:v>
                </c:pt>
                <c:pt idx="397">
                  <c:v>14.08251</c:v>
                </c:pt>
                <c:pt idx="398">
                  <c:v>14.07277</c:v>
                </c:pt>
                <c:pt idx="399">
                  <c:v>14.07018</c:v>
                </c:pt>
                <c:pt idx="400">
                  <c:v>14.06884</c:v>
                </c:pt>
                <c:pt idx="401">
                  <c:v>14.06594</c:v>
                </c:pt>
                <c:pt idx="402">
                  <c:v>14.0616</c:v>
                </c:pt>
                <c:pt idx="403">
                  <c:v>14.05591</c:v>
                </c:pt>
                <c:pt idx="404">
                  <c:v>14.04897</c:v>
                </c:pt>
                <c:pt idx="405">
                  <c:v>14.04087</c:v>
                </c:pt>
                <c:pt idx="406">
                  <c:v>14.03167</c:v>
                </c:pt>
                <c:pt idx="407">
                  <c:v>14.02734</c:v>
                </c:pt>
                <c:pt idx="408">
                  <c:v>14.02635</c:v>
                </c:pt>
                <c:pt idx="409">
                  <c:v>14.02385</c:v>
                </c:pt>
                <c:pt idx="410">
                  <c:v>14.01993</c:v>
                </c:pt>
                <c:pt idx="411">
                  <c:v>14.0147</c:v>
                </c:pt>
                <c:pt idx="412">
                  <c:v>14.00825</c:v>
                </c:pt>
                <c:pt idx="413">
                  <c:v>14.00065</c:v>
                </c:pt>
                <c:pt idx="414">
                  <c:v>13.99198</c:v>
                </c:pt>
                <c:pt idx="415">
                  <c:v>13.98588</c:v>
                </c:pt>
                <c:pt idx="416">
                  <c:v>13.98524</c:v>
                </c:pt>
                <c:pt idx="417">
                  <c:v>13.98313</c:v>
                </c:pt>
                <c:pt idx="418">
                  <c:v>13.97963</c:v>
                </c:pt>
                <c:pt idx="419">
                  <c:v>13.97485</c:v>
                </c:pt>
                <c:pt idx="420">
                  <c:v>13.96887</c:v>
                </c:pt>
                <c:pt idx="421">
                  <c:v>13.96176</c:v>
                </c:pt>
                <c:pt idx="422">
                  <c:v>13.9536</c:v>
                </c:pt>
                <c:pt idx="423">
                  <c:v>13.94573</c:v>
                </c:pt>
                <c:pt idx="424">
                  <c:v>13.94544</c:v>
                </c:pt>
                <c:pt idx="425">
                  <c:v>13.94371</c:v>
                </c:pt>
                <c:pt idx="426">
                  <c:v>13.94062</c:v>
                </c:pt>
                <c:pt idx="427">
                  <c:v>13.93628</c:v>
                </c:pt>
                <c:pt idx="428">
                  <c:v>13.93075</c:v>
                </c:pt>
                <c:pt idx="429">
                  <c:v>13.92412</c:v>
                </c:pt>
                <c:pt idx="430">
                  <c:v>13.91646</c:v>
                </c:pt>
                <c:pt idx="431">
                  <c:v>13.90785</c:v>
                </c:pt>
                <c:pt idx="432">
                  <c:v>13.90686</c:v>
                </c:pt>
                <c:pt idx="433">
                  <c:v>13.9055</c:v>
                </c:pt>
                <c:pt idx="434">
                  <c:v>13.90282</c:v>
                </c:pt>
                <c:pt idx="435">
                  <c:v>13.8989</c:v>
                </c:pt>
                <c:pt idx="436">
                  <c:v>13.89382</c:v>
                </c:pt>
                <c:pt idx="437">
                  <c:v>13.88766</c:v>
                </c:pt>
                <c:pt idx="438">
                  <c:v>13.88049</c:v>
                </c:pt>
                <c:pt idx="439">
                  <c:v>13.87237</c:v>
                </c:pt>
                <c:pt idx="440">
                  <c:v>13.86942</c:v>
                </c:pt>
                <c:pt idx="441">
                  <c:v>13.86844</c:v>
                </c:pt>
                <c:pt idx="442">
                  <c:v>13.86615</c:v>
                </c:pt>
                <c:pt idx="443">
                  <c:v>13.86265</c:v>
                </c:pt>
                <c:pt idx="444">
                  <c:v>13.85801</c:v>
                </c:pt>
                <c:pt idx="445">
                  <c:v>13.8523</c:v>
                </c:pt>
                <c:pt idx="446">
                  <c:v>13.8456</c:v>
                </c:pt>
                <c:pt idx="447">
                  <c:v>13.83797</c:v>
                </c:pt>
                <c:pt idx="448">
                  <c:v>13.83308</c:v>
                </c:pt>
                <c:pt idx="449">
                  <c:v>13.83246</c:v>
                </c:pt>
                <c:pt idx="450">
                  <c:v>13.83056</c:v>
                </c:pt>
              </c:numCache>
            </c:numRef>
          </c:yVal>
          <c:smooth val="1"/>
          <c:extLst xmlns:c16r2="http://schemas.microsoft.com/office/drawing/2015/06/chart">
            <c:ext xmlns:c16="http://schemas.microsoft.com/office/drawing/2014/chart" uri="{C3380CC4-5D6E-409C-BE32-E72D297353CC}">
              <c16:uniqueId val="{00000001-7198-47B1-A818-A5EFEC13A3A0}"/>
            </c:ext>
          </c:extLst>
        </c:ser>
        <c:ser>
          <c:idx val="1"/>
          <c:order val="2"/>
          <c:tx>
            <c:v>99.8% Limit</c:v>
          </c:tx>
          <c:spPr>
            <a:ln>
              <a:solidFill>
                <a:schemeClr val="tx1"/>
              </a:solidFill>
              <a:prstDash val="dash"/>
            </a:ln>
          </c:spPr>
          <c:marker>
            <c:symbol val="none"/>
          </c:marker>
          <c:xVal>
            <c:numRef>
              <c:f>'Figure 45'!$B$4:$B$454</c:f>
              <c:numCache>
                <c:formatCode>General</c:formatCode>
                <c:ptCount val="451"/>
                <c:pt idx="0">
                  <c:v>1.0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13.0</c:v>
                </c:pt>
                <c:pt idx="15">
                  <c:v>14.0</c:v>
                </c:pt>
                <c:pt idx="16">
                  <c:v>15.0</c:v>
                </c:pt>
                <c:pt idx="17">
                  <c:v>16.0</c:v>
                </c:pt>
                <c:pt idx="18">
                  <c:v>17.0</c:v>
                </c:pt>
                <c:pt idx="19">
                  <c:v>18.0</c:v>
                </c:pt>
                <c:pt idx="20">
                  <c:v>19.0</c:v>
                </c:pt>
                <c:pt idx="21">
                  <c:v>20.0</c:v>
                </c:pt>
                <c:pt idx="22">
                  <c:v>21.0</c:v>
                </c:pt>
                <c:pt idx="23">
                  <c:v>22.0</c:v>
                </c:pt>
                <c:pt idx="24">
                  <c:v>23.0</c:v>
                </c:pt>
                <c:pt idx="25">
                  <c:v>24.0</c:v>
                </c:pt>
                <c:pt idx="26">
                  <c:v>25.0</c:v>
                </c:pt>
                <c:pt idx="27">
                  <c:v>26.0</c:v>
                </c:pt>
                <c:pt idx="28">
                  <c:v>27.0</c:v>
                </c:pt>
                <c:pt idx="29">
                  <c:v>28.0</c:v>
                </c:pt>
                <c:pt idx="30">
                  <c:v>29.0</c:v>
                </c:pt>
                <c:pt idx="31">
                  <c:v>30.0</c:v>
                </c:pt>
                <c:pt idx="32">
                  <c:v>31.0</c:v>
                </c:pt>
                <c:pt idx="33">
                  <c:v>32.0</c:v>
                </c:pt>
                <c:pt idx="34">
                  <c:v>33.0</c:v>
                </c:pt>
                <c:pt idx="35">
                  <c:v>34.0</c:v>
                </c:pt>
                <c:pt idx="36">
                  <c:v>35.0</c:v>
                </c:pt>
                <c:pt idx="37">
                  <c:v>36.0</c:v>
                </c:pt>
                <c:pt idx="38">
                  <c:v>37.0</c:v>
                </c:pt>
                <c:pt idx="39">
                  <c:v>38.0</c:v>
                </c:pt>
                <c:pt idx="40">
                  <c:v>39.0</c:v>
                </c:pt>
                <c:pt idx="41">
                  <c:v>40.0</c:v>
                </c:pt>
                <c:pt idx="42">
                  <c:v>41.0</c:v>
                </c:pt>
                <c:pt idx="43">
                  <c:v>42.0</c:v>
                </c:pt>
                <c:pt idx="44">
                  <c:v>43.0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57.0</c:v>
                </c:pt>
                <c:pt idx="61">
                  <c:v>58.0</c:v>
                </c:pt>
                <c:pt idx="62">
                  <c:v>59.0</c:v>
                </c:pt>
                <c:pt idx="63">
                  <c:v>60.0</c:v>
                </c:pt>
                <c:pt idx="64">
                  <c:v>61.0</c:v>
                </c:pt>
                <c:pt idx="65">
                  <c:v>62.0</c:v>
                </c:pt>
                <c:pt idx="66">
                  <c:v>63.0</c:v>
                </c:pt>
                <c:pt idx="67">
                  <c:v>64.0</c:v>
                </c:pt>
                <c:pt idx="68">
                  <c:v>65.0</c:v>
                </c:pt>
                <c:pt idx="69">
                  <c:v>66.0</c:v>
                </c:pt>
                <c:pt idx="70">
                  <c:v>67.0</c:v>
                </c:pt>
                <c:pt idx="71">
                  <c:v>67.0</c:v>
                </c:pt>
                <c:pt idx="72">
                  <c:v>68.0</c:v>
                </c:pt>
                <c:pt idx="73">
                  <c:v>69.0</c:v>
                </c:pt>
                <c:pt idx="74">
                  <c:v>70.0</c:v>
                </c:pt>
                <c:pt idx="75">
                  <c:v>71.0</c:v>
                </c:pt>
                <c:pt idx="76">
                  <c:v>72.0</c:v>
                </c:pt>
                <c:pt idx="77">
                  <c:v>73.0</c:v>
                </c:pt>
                <c:pt idx="78">
                  <c:v>74.0</c:v>
                </c:pt>
                <c:pt idx="79">
                  <c:v>75.0</c:v>
                </c:pt>
                <c:pt idx="80">
                  <c:v>76.0</c:v>
                </c:pt>
                <c:pt idx="81">
                  <c:v>77.0</c:v>
                </c:pt>
                <c:pt idx="82">
                  <c:v>77.0</c:v>
                </c:pt>
                <c:pt idx="83">
                  <c:v>78.0</c:v>
                </c:pt>
                <c:pt idx="84">
                  <c:v>79.0</c:v>
                </c:pt>
                <c:pt idx="85">
                  <c:v>80.0</c:v>
                </c:pt>
                <c:pt idx="86">
                  <c:v>81.0</c:v>
                </c:pt>
                <c:pt idx="87">
                  <c:v>82.0</c:v>
                </c:pt>
                <c:pt idx="88">
                  <c:v>82.0</c:v>
                </c:pt>
                <c:pt idx="89">
                  <c:v>82.0</c:v>
                </c:pt>
                <c:pt idx="90">
                  <c:v>83.0</c:v>
                </c:pt>
                <c:pt idx="91">
                  <c:v>83.0</c:v>
                </c:pt>
                <c:pt idx="92">
                  <c:v>84.0</c:v>
                </c:pt>
                <c:pt idx="93">
                  <c:v>85.0</c:v>
                </c:pt>
                <c:pt idx="94">
                  <c:v>86.0</c:v>
                </c:pt>
                <c:pt idx="95">
                  <c:v>87.0</c:v>
                </c:pt>
                <c:pt idx="96">
                  <c:v>88.0</c:v>
                </c:pt>
                <c:pt idx="97">
                  <c:v>88.0</c:v>
                </c:pt>
                <c:pt idx="98">
                  <c:v>89.0</c:v>
                </c:pt>
                <c:pt idx="99">
                  <c:v>89.0</c:v>
                </c:pt>
                <c:pt idx="100">
                  <c:v>90.0</c:v>
                </c:pt>
                <c:pt idx="101">
                  <c:v>91.0</c:v>
                </c:pt>
                <c:pt idx="102">
                  <c:v>92.0</c:v>
                </c:pt>
                <c:pt idx="103">
                  <c:v>92.0</c:v>
                </c:pt>
                <c:pt idx="104">
                  <c:v>92.0</c:v>
                </c:pt>
                <c:pt idx="105">
                  <c:v>93.0</c:v>
                </c:pt>
                <c:pt idx="106">
                  <c:v>94.0</c:v>
                </c:pt>
                <c:pt idx="107">
                  <c:v>94.0</c:v>
                </c:pt>
                <c:pt idx="108">
                  <c:v>94.0</c:v>
                </c:pt>
                <c:pt idx="109">
                  <c:v>94.0</c:v>
                </c:pt>
                <c:pt idx="110">
                  <c:v>95.0</c:v>
                </c:pt>
                <c:pt idx="111">
                  <c:v>96.0</c:v>
                </c:pt>
                <c:pt idx="112">
                  <c:v>97.0</c:v>
                </c:pt>
                <c:pt idx="113">
                  <c:v>97.0</c:v>
                </c:pt>
                <c:pt idx="114">
                  <c:v>98.0</c:v>
                </c:pt>
                <c:pt idx="115">
                  <c:v>99.0</c:v>
                </c:pt>
                <c:pt idx="116">
                  <c:v>100.0</c:v>
                </c:pt>
                <c:pt idx="117">
                  <c:v>101.0</c:v>
                </c:pt>
                <c:pt idx="118">
                  <c:v>101.0</c:v>
                </c:pt>
                <c:pt idx="119">
                  <c:v>102.0</c:v>
                </c:pt>
                <c:pt idx="120">
                  <c:v>102.0</c:v>
                </c:pt>
                <c:pt idx="121">
                  <c:v>102.0</c:v>
                </c:pt>
                <c:pt idx="122">
                  <c:v>103.0</c:v>
                </c:pt>
                <c:pt idx="123">
                  <c:v>103.0</c:v>
                </c:pt>
                <c:pt idx="124">
                  <c:v>103.0</c:v>
                </c:pt>
                <c:pt idx="125">
                  <c:v>103.0</c:v>
                </c:pt>
                <c:pt idx="126">
                  <c:v>104.0</c:v>
                </c:pt>
                <c:pt idx="127">
                  <c:v>105.0</c:v>
                </c:pt>
                <c:pt idx="128">
                  <c:v>106.0</c:v>
                </c:pt>
                <c:pt idx="129">
                  <c:v>107.0</c:v>
                </c:pt>
                <c:pt idx="130">
                  <c:v>108.0</c:v>
                </c:pt>
                <c:pt idx="131">
                  <c:v>108.0</c:v>
                </c:pt>
                <c:pt idx="132">
                  <c:v>108.0</c:v>
                </c:pt>
                <c:pt idx="133">
                  <c:v>109.0</c:v>
                </c:pt>
                <c:pt idx="134">
                  <c:v>109.0</c:v>
                </c:pt>
                <c:pt idx="135">
                  <c:v>109.0</c:v>
                </c:pt>
                <c:pt idx="136">
                  <c:v>110.0</c:v>
                </c:pt>
                <c:pt idx="137">
                  <c:v>111.0</c:v>
                </c:pt>
                <c:pt idx="138">
                  <c:v>112.0</c:v>
                </c:pt>
                <c:pt idx="139">
                  <c:v>112.0</c:v>
                </c:pt>
                <c:pt idx="140">
                  <c:v>113.0</c:v>
                </c:pt>
                <c:pt idx="141">
                  <c:v>114.0</c:v>
                </c:pt>
                <c:pt idx="142">
                  <c:v>115.0</c:v>
                </c:pt>
                <c:pt idx="143">
                  <c:v>116.0</c:v>
                </c:pt>
                <c:pt idx="144">
                  <c:v>117.0</c:v>
                </c:pt>
                <c:pt idx="145">
                  <c:v>118.0</c:v>
                </c:pt>
                <c:pt idx="146">
                  <c:v>119.0</c:v>
                </c:pt>
                <c:pt idx="147">
                  <c:v>120.0</c:v>
                </c:pt>
                <c:pt idx="148">
                  <c:v>121.0</c:v>
                </c:pt>
                <c:pt idx="149">
                  <c:v>122.0</c:v>
                </c:pt>
                <c:pt idx="150">
                  <c:v>122.0</c:v>
                </c:pt>
                <c:pt idx="151">
                  <c:v>123.0</c:v>
                </c:pt>
                <c:pt idx="152">
                  <c:v>123.0</c:v>
                </c:pt>
                <c:pt idx="153">
                  <c:v>124.0</c:v>
                </c:pt>
                <c:pt idx="154">
                  <c:v>125.0</c:v>
                </c:pt>
                <c:pt idx="155">
                  <c:v>126.0</c:v>
                </c:pt>
                <c:pt idx="156">
                  <c:v>127.0</c:v>
                </c:pt>
                <c:pt idx="157">
                  <c:v>128.0</c:v>
                </c:pt>
                <c:pt idx="158">
                  <c:v>129.0</c:v>
                </c:pt>
                <c:pt idx="159">
                  <c:v>130.0</c:v>
                </c:pt>
                <c:pt idx="160">
                  <c:v>131.0</c:v>
                </c:pt>
                <c:pt idx="161">
                  <c:v>132.0</c:v>
                </c:pt>
                <c:pt idx="162">
                  <c:v>132.0</c:v>
                </c:pt>
                <c:pt idx="163">
                  <c:v>133.0</c:v>
                </c:pt>
                <c:pt idx="164">
                  <c:v>134.0</c:v>
                </c:pt>
                <c:pt idx="165">
                  <c:v>135.0</c:v>
                </c:pt>
                <c:pt idx="166">
                  <c:v>136.0</c:v>
                </c:pt>
                <c:pt idx="167">
                  <c:v>137.0</c:v>
                </c:pt>
                <c:pt idx="168">
                  <c:v>138.0</c:v>
                </c:pt>
                <c:pt idx="169">
                  <c:v>139.0</c:v>
                </c:pt>
                <c:pt idx="170">
                  <c:v>140.0</c:v>
                </c:pt>
                <c:pt idx="171">
                  <c:v>141.0</c:v>
                </c:pt>
                <c:pt idx="172">
                  <c:v>142.0</c:v>
                </c:pt>
                <c:pt idx="173">
                  <c:v>143.0</c:v>
                </c:pt>
                <c:pt idx="174">
                  <c:v>143.0</c:v>
                </c:pt>
                <c:pt idx="175">
                  <c:v>144.0</c:v>
                </c:pt>
                <c:pt idx="176">
                  <c:v>145.0</c:v>
                </c:pt>
                <c:pt idx="177">
                  <c:v>146.0</c:v>
                </c:pt>
                <c:pt idx="178">
                  <c:v>147.0</c:v>
                </c:pt>
                <c:pt idx="179">
                  <c:v>148.0</c:v>
                </c:pt>
                <c:pt idx="180">
                  <c:v>148.0</c:v>
                </c:pt>
                <c:pt idx="181">
                  <c:v>149.0</c:v>
                </c:pt>
                <c:pt idx="182">
                  <c:v>150.0</c:v>
                </c:pt>
                <c:pt idx="183">
                  <c:v>151.0</c:v>
                </c:pt>
                <c:pt idx="184">
                  <c:v>152.0</c:v>
                </c:pt>
                <c:pt idx="185">
                  <c:v>153.0</c:v>
                </c:pt>
                <c:pt idx="186">
                  <c:v>154.0</c:v>
                </c:pt>
                <c:pt idx="187">
                  <c:v>155.0</c:v>
                </c:pt>
                <c:pt idx="188">
                  <c:v>156.0</c:v>
                </c:pt>
                <c:pt idx="189">
                  <c:v>157.0</c:v>
                </c:pt>
                <c:pt idx="190">
                  <c:v>157.0</c:v>
                </c:pt>
                <c:pt idx="191">
                  <c:v>158.0</c:v>
                </c:pt>
                <c:pt idx="192">
                  <c:v>159.0</c:v>
                </c:pt>
                <c:pt idx="193">
                  <c:v>160.0</c:v>
                </c:pt>
                <c:pt idx="194">
                  <c:v>161.0</c:v>
                </c:pt>
                <c:pt idx="195">
                  <c:v>161.0</c:v>
                </c:pt>
                <c:pt idx="196">
                  <c:v>162.0</c:v>
                </c:pt>
                <c:pt idx="197">
                  <c:v>163.0</c:v>
                </c:pt>
                <c:pt idx="198">
                  <c:v>164.0</c:v>
                </c:pt>
                <c:pt idx="199">
                  <c:v>164.0</c:v>
                </c:pt>
                <c:pt idx="200">
                  <c:v>165.0</c:v>
                </c:pt>
                <c:pt idx="201">
                  <c:v>166.0</c:v>
                </c:pt>
                <c:pt idx="202">
                  <c:v>166.0</c:v>
                </c:pt>
                <c:pt idx="203">
                  <c:v>166.0</c:v>
                </c:pt>
                <c:pt idx="204">
                  <c:v>167.0</c:v>
                </c:pt>
                <c:pt idx="205">
                  <c:v>167.0</c:v>
                </c:pt>
                <c:pt idx="206">
                  <c:v>167.0</c:v>
                </c:pt>
                <c:pt idx="207">
                  <c:v>168.0</c:v>
                </c:pt>
                <c:pt idx="208">
                  <c:v>168.0</c:v>
                </c:pt>
                <c:pt idx="209">
                  <c:v>168.0</c:v>
                </c:pt>
                <c:pt idx="210">
                  <c:v>169.0</c:v>
                </c:pt>
                <c:pt idx="211">
                  <c:v>170.0</c:v>
                </c:pt>
                <c:pt idx="212">
                  <c:v>171.0</c:v>
                </c:pt>
                <c:pt idx="213">
                  <c:v>172.0</c:v>
                </c:pt>
                <c:pt idx="214">
                  <c:v>173.0</c:v>
                </c:pt>
                <c:pt idx="215">
                  <c:v>174.0</c:v>
                </c:pt>
                <c:pt idx="216">
                  <c:v>175.0</c:v>
                </c:pt>
                <c:pt idx="217">
                  <c:v>176.0</c:v>
                </c:pt>
                <c:pt idx="218">
                  <c:v>177.0</c:v>
                </c:pt>
                <c:pt idx="219">
                  <c:v>178.0</c:v>
                </c:pt>
                <c:pt idx="220">
                  <c:v>179.0</c:v>
                </c:pt>
                <c:pt idx="221">
                  <c:v>180.0</c:v>
                </c:pt>
                <c:pt idx="222">
                  <c:v>181.0</c:v>
                </c:pt>
                <c:pt idx="223">
                  <c:v>181.0</c:v>
                </c:pt>
                <c:pt idx="224">
                  <c:v>182.0</c:v>
                </c:pt>
                <c:pt idx="225">
                  <c:v>183.0</c:v>
                </c:pt>
                <c:pt idx="226">
                  <c:v>183.0</c:v>
                </c:pt>
                <c:pt idx="227">
                  <c:v>183.0</c:v>
                </c:pt>
                <c:pt idx="228">
                  <c:v>184.0</c:v>
                </c:pt>
                <c:pt idx="229">
                  <c:v>184.0</c:v>
                </c:pt>
                <c:pt idx="230">
                  <c:v>185.0</c:v>
                </c:pt>
                <c:pt idx="231">
                  <c:v>186.0</c:v>
                </c:pt>
                <c:pt idx="232">
                  <c:v>186.0</c:v>
                </c:pt>
                <c:pt idx="233">
                  <c:v>187.0</c:v>
                </c:pt>
                <c:pt idx="234">
                  <c:v>188.0</c:v>
                </c:pt>
                <c:pt idx="235">
                  <c:v>189.0</c:v>
                </c:pt>
                <c:pt idx="236">
                  <c:v>190.0</c:v>
                </c:pt>
                <c:pt idx="237">
                  <c:v>190.0</c:v>
                </c:pt>
                <c:pt idx="238">
                  <c:v>191.0</c:v>
                </c:pt>
                <c:pt idx="239">
                  <c:v>192.0</c:v>
                </c:pt>
                <c:pt idx="240">
                  <c:v>193.0</c:v>
                </c:pt>
                <c:pt idx="241">
                  <c:v>194.0</c:v>
                </c:pt>
                <c:pt idx="242">
                  <c:v>195.0</c:v>
                </c:pt>
                <c:pt idx="243">
                  <c:v>196.0</c:v>
                </c:pt>
                <c:pt idx="244">
                  <c:v>197.0</c:v>
                </c:pt>
                <c:pt idx="245">
                  <c:v>198.0</c:v>
                </c:pt>
                <c:pt idx="246">
                  <c:v>199.0</c:v>
                </c:pt>
                <c:pt idx="247">
                  <c:v>200.0</c:v>
                </c:pt>
                <c:pt idx="248">
                  <c:v>200.0</c:v>
                </c:pt>
                <c:pt idx="249">
                  <c:v>201.0</c:v>
                </c:pt>
                <c:pt idx="250">
                  <c:v>202.0</c:v>
                </c:pt>
                <c:pt idx="251">
                  <c:v>202.0</c:v>
                </c:pt>
                <c:pt idx="252">
                  <c:v>203.0</c:v>
                </c:pt>
                <c:pt idx="253">
                  <c:v>204.0</c:v>
                </c:pt>
                <c:pt idx="254">
                  <c:v>205.0</c:v>
                </c:pt>
                <c:pt idx="255">
                  <c:v>206.0</c:v>
                </c:pt>
                <c:pt idx="256">
                  <c:v>207.0</c:v>
                </c:pt>
                <c:pt idx="257">
                  <c:v>208.0</c:v>
                </c:pt>
                <c:pt idx="258">
                  <c:v>209.0</c:v>
                </c:pt>
                <c:pt idx="259">
                  <c:v>210.0</c:v>
                </c:pt>
                <c:pt idx="260">
                  <c:v>211.0</c:v>
                </c:pt>
                <c:pt idx="261">
                  <c:v>212.0</c:v>
                </c:pt>
                <c:pt idx="262">
                  <c:v>213.0</c:v>
                </c:pt>
                <c:pt idx="263">
                  <c:v>214.0</c:v>
                </c:pt>
                <c:pt idx="264">
                  <c:v>215.0</c:v>
                </c:pt>
                <c:pt idx="265">
                  <c:v>216.0</c:v>
                </c:pt>
                <c:pt idx="266">
                  <c:v>217.0</c:v>
                </c:pt>
                <c:pt idx="267">
                  <c:v>218.0</c:v>
                </c:pt>
                <c:pt idx="268">
                  <c:v>219.0</c:v>
                </c:pt>
                <c:pt idx="269">
                  <c:v>220.0</c:v>
                </c:pt>
                <c:pt idx="270">
                  <c:v>221.0</c:v>
                </c:pt>
                <c:pt idx="271">
                  <c:v>222.0</c:v>
                </c:pt>
                <c:pt idx="272">
                  <c:v>223.0</c:v>
                </c:pt>
                <c:pt idx="273">
                  <c:v>224.0</c:v>
                </c:pt>
                <c:pt idx="274">
                  <c:v>225.0</c:v>
                </c:pt>
                <c:pt idx="275">
                  <c:v>225.0</c:v>
                </c:pt>
                <c:pt idx="276">
                  <c:v>226.0</c:v>
                </c:pt>
                <c:pt idx="277">
                  <c:v>227.0</c:v>
                </c:pt>
                <c:pt idx="278">
                  <c:v>228.0</c:v>
                </c:pt>
                <c:pt idx="279">
                  <c:v>229.0</c:v>
                </c:pt>
                <c:pt idx="280">
                  <c:v>230.0</c:v>
                </c:pt>
                <c:pt idx="281">
                  <c:v>231.0</c:v>
                </c:pt>
                <c:pt idx="282">
                  <c:v>232.0</c:v>
                </c:pt>
                <c:pt idx="283">
                  <c:v>233.0</c:v>
                </c:pt>
                <c:pt idx="284">
                  <c:v>234.0</c:v>
                </c:pt>
                <c:pt idx="285">
                  <c:v>235.0</c:v>
                </c:pt>
                <c:pt idx="286">
                  <c:v>236.0</c:v>
                </c:pt>
                <c:pt idx="287">
                  <c:v>237.0</c:v>
                </c:pt>
                <c:pt idx="288">
                  <c:v>238.0</c:v>
                </c:pt>
                <c:pt idx="289">
                  <c:v>239.0</c:v>
                </c:pt>
                <c:pt idx="290">
                  <c:v>240.0</c:v>
                </c:pt>
                <c:pt idx="291">
                  <c:v>241.0</c:v>
                </c:pt>
                <c:pt idx="292">
                  <c:v>242.0</c:v>
                </c:pt>
                <c:pt idx="293">
                  <c:v>243.0</c:v>
                </c:pt>
                <c:pt idx="294">
                  <c:v>244.0</c:v>
                </c:pt>
                <c:pt idx="295">
                  <c:v>245.0</c:v>
                </c:pt>
                <c:pt idx="296">
                  <c:v>246.0</c:v>
                </c:pt>
                <c:pt idx="297">
                  <c:v>247.0</c:v>
                </c:pt>
                <c:pt idx="298">
                  <c:v>248.0</c:v>
                </c:pt>
                <c:pt idx="299">
                  <c:v>249.0</c:v>
                </c:pt>
                <c:pt idx="300">
                  <c:v>250.0</c:v>
                </c:pt>
                <c:pt idx="301">
                  <c:v>251.0</c:v>
                </c:pt>
                <c:pt idx="302">
                  <c:v>252.0</c:v>
                </c:pt>
                <c:pt idx="303">
                  <c:v>253.0</c:v>
                </c:pt>
                <c:pt idx="304">
                  <c:v>254.0</c:v>
                </c:pt>
                <c:pt idx="305">
                  <c:v>255.0</c:v>
                </c:pt>
                <c:pt idx="306">
                  <c:v>256.0</c:v>
                </c:pt>
                <c:pt idx="307">
                  <c:v>257.0</c:v>
                </c:pt>
                <c:pt idx="308">
                  <c:v>258.0</c:v>
                </c:pt>
                <c:pt idx="309">
                  <c:v>259.0</c:v>
                </c:pt>
                <c:pt idx="310">
                  <c:v>260.0</c:v>
                </c:pt>
                <c:pt idx="311">
                  <c:v>261.0</c:v>
                </c:pt>
                <c:pt idx="312">
                  <c:v>262.0</c:v>
                </c:pt>
                <c:pt idx="313">
                  <c:v>263.0</c:v>
                </c:pt>
                <c:pt idx="314">
                  <c:v>264.0</c:v>
                </c:pt>
                <c:pt idx="315">
                  <c:v>265.0</c:v>
                </c:pt>
                <c:pt idx="316">
                  <c:v>266.0</c:v>
                </c:pt>
                <c:pt idx="317">
                  <c:v>267.0</c:v>
                </c:pt>
                <c:pt idx="318">
                  <c:v>268.0</c:v>
                </c:pt>
                <c:pt idx="319">
                  <c:v>269.0</c:v>
                </c:pt>
                <c:pt idx="320">
                  <c:v>270.0</c:v>
                </c:pt>
                <c:pt idx="321">
                  <c:v>271.0</c:v>
                </c:pt>
                <c:pt idx="322">
                  <c:v>272.0</c:v>
                </c:pt>
                <c:pt idx="323">
                  <c:v>273.0</c:v>
                </c:pt>
                <c:pt idx="324">
                  <c:v>274.0</c:v>
                </c:pt>
                <c:pt idx="325">
                  <c:v>275.0</c:v>
                </c:pt>
                <c:pt idx="326">
                  <c:v>276.0</c:v>
                </c:pt>
                <c:pt idx="327">
                  <c:v>277.0</c:v>
                </c:pt>
                <c:pt idx="328">
                  <c:v>278.0</c:v>
                </c:pt>
                <c:pt idx="329">
                  <c:v>279.0</c:v>
                </c:pt>
                <c:pt idx="330">
                  <c:v>280.0</c:v>
                </c:pt>
                <c:pt idx="331">
                  <c:v>281.0</c:v>
                </c:pt>
                <c:pt idx="332">
                  <c:v>282.0</c:v>
                </c:pt>
                <c:pt idx="333">
                  <c:v>283.0</c:v>
                </c:pt>
                <c:pt idx="334">
                  <c:v>284.0</c:v>
                </c:pt>
                <c:pt idx="335">
                  <c:v>285.0</c:v>
                </c:pt>
                <c:pt idx="336">
                  <c:v>286.0</c:v>
                </c:pt>
                <c:pt idx="337">
                  <c:v>287.0</c:v>
                </c:pt>
                <c:pt idx="338">
                  <c:v>288.0</c:v>
                </c:pt>
                <c:pt idx="339">
                  <c:v>289.0</c:v>
                </c:pt>
                <c:pt idx="340">
                  <c:v>290.0</c:v>
                </c:pt>
                <c:pt idx="341">
                  <c:v>291.0</c:v>
                </c:pt>
                <c:pt idx="342">
                  <c:v>292.0</c:v>
                </c:pt>
                <c:pt idx="343">
                  <c:v>293.0</c:v>
                </c:pt>
                <c:pt idx="344">
                  <c:v>294.0</c:v>
                </c:pt>
                <c:pt idx="345">
                  <c:v>295.0</c:v>
                </c:pt>
                <c:pt idx="346">
                  <c:v>296.0</c:v>
                </c:pt>
                <c:pt idx="347">
                  <c:v>297.0</c:v>
                </c:pt>
                <c:pt idx="348">
                  <c:v>298.0</c:v>
                </c:pt>
                <c:pt idx="349">
                  <c:v>299.0</c:v>
                </c:pt>
                <c:pt idx="350">
                  <c:v>300.0</c:v>
                </c:pt>
                <c:pt idx="351">
                  <c:v>301.0</c:v>
                </c:pt>
                <c:pt idx="352">
                  <c:v>302.0</c:v>
                </c:pt>
                <c:pt idx="353">
                  <c:v>303.0</c:v>
                </c:pt>
                <c:pt idx="354">
                  <c:v>304.0</c:v>
                </c:pt>
                <c:pt idx="355">
                  <c:v>305.0</c:v>
                </c:pt>
                <c:pt idx="356">
                  <c:v>306.0</c:v>
                </c:pt>
                <c:pt idx="357">
                  <c:v>307.0</c:v>
                </c:pt>
                <c:pt idx="358">
                  <c:v>308.0</c:v>
                </c:pt>
                <c:pt idx="359">
                  <c:v>309.0</c:v>
                </c:pt>
                <c:pt idx="360">
                  <c:v>310.0</c:v>
                </c:pt>
                <c:pt idx="361">
                  <c:v>311.0</c:v>
                </c:pt>
                <c:pt idx="362">
                  <c:v>312.0</c:v>
                </c:pt>
                <c:pt idx="363">
                  <c:v>313.0</c:v>
                </c:pt>
                <c:pt idx="364">
                  <c:v>314.0</c:v>
                </c:pt>
                <c:pt idx="365">
                  <c:v>315.0</c:v>
                </c:pt>
                <c:pt idx="366">
                  <c:v>316.0</c:v>
                </c:pt>
                <c:pt idx="367">
                  <c:v>317.0</c:v>
                </c:pt>
                <c:pt idx="368">
                  <c:v>318.0</c:v>
                </c:pt>
                <c:pt idx="369">
                  <c:v>319.0</c:v>
                </c:pt>
                <c:pt idx="370">
                  <c:v>320.0</c:v>
                </c:pt>
                <c:pt idx="371">
                  <c:v>321.0</c:v>
                </c:pt>
                <c:pt idx="372">
                  <c:v>322.0</c:v>
                </c:pt>
                <c:pt idx="373">
                  <c:v>323.0</c:v>
                </c:pt>
                <c:pt idx="374">
                  <c:v>324.0</c:v>
                </c:pt>
                <c:pt idx="375">
                  <c:v>325.0</c:v>
                </c:pt>
                <c:pt idx="376">
                  <c:v>326.0</c:v>
                </c:pt>
                <c:pt idx="377">
                  <c:v>327.0</c:v>
                </c:pt>
                <c:pt idx="378">
                  <c:v>328.0</c:v>
                </c:pt>
                <c:pt idx="379">
                  <c:v>329.0</c:v>
                </c:pt>
                <c:pt idx="380">
                  <c:v>330.0</c:v>
                </c:pt>
                <c:pt idx="381">
                  <c:v>331.0</c:v>
                </c:pt>
                <c:pt idx="382">
                  <c:v>332.0</c:v>
                </c:pt>
                <c:pt idx="383">
                  <c:v>333.0</c:v>
                </c:pt>
                <c:pt idx="384">
                  <c:v>334.0</c:v>
                </c:pt>
                <c:pt idx="385">
                  <c:v>335.0</c:v>
                </c:pt>
                <c:pt idx="386">
                  <c:v>336.0</c:v>
                </c:pt>
                <c:pt idx="387">
                  <c:v>337.0</c:v>
                </c:pt>
                <c:pt idx="388">
                  <c:v>338.0</c:v>
                </c:pt>
                <c:pt idx="389">
                  <c:v>339.0</c:v>
                </c:pt>
                <c:pt idx="390">
                  <c:v>340.0</c:v>
                </c:pt>
                <c:pt idx="391">
                  <c:v>341.0</c:v>
                </c:pt>
                <c:pt idx="392">
                  <c:v>342.0</c:v>
                </c:pt>
                <c:pt idx="393">
                  <c:v>343.0</c:v>
                </c:pt>
                <c:pt idx="394">
                  <c:v>344.0</c:v>
                </c:pt>
                <c:pt idx="395">
                  <c:v>345.0</c:v>
                </c:pt>
                <c:pt idx="396">
                  <c:v>346.0</c:v>
                </c:pt>
                <c:pt idx="397">
                  <c:v>347.0</c:v>
                </c:pt>
                <c:pt idx="398">
                  <c:v>348.0</c:v>
                </c:pt>
                <c:pt idx="399">
                  <c:v>349.0</c:v>
                </c:pt>
                <c:pt idx="400">
                  <c:v>350.0</c:v>
                </c:pt>
                <c:pt idx="401">
                  <c:v>351.0</c:v>
                </c:pt>
                <c:pt idx="402">
                  <c:v>352.0</c:v>
                </c:pt>
                <c:pt idx="403">
                  <c:v>353.0</c:v>
                </c:pt>
                <c:pt idx="404">
                  <c:v>354.0</c:v>
                </c:pt>
                <c:pt idx="405">
                  <c:v>355.0</c:v>
                </c:pt>
                <c:pt idx="406">
                  <c:v>356.0</c:v>
                </c:pt>
                <c:pt idx="407">
                  <c:v>357.0</c:v>
                </c:pt>
                <c:pt idx="408">
                  <c:v>358.0</c:v>
                </c:pt>
                <c:pt idx="409">
                  <c:v>359.0</c:v>
                </c:pt>
                <c:pt idx="410">
                  <c:v>360.0</c:v>
                </c:pt>
                <c:pt idx="411">
                  <c:v>361.0</c:v>
                </c:pt>
                <c:pt idx="412">
                  <c:v>362.0</c:v>
                </c:pt>
                <c:pt idx="413">
                  <c:v>363.0</c:v>
                </c:pt>
                <c:pt idx="414">
                  <c:v>364.0</c:v>
                </c:pt>
                <c:pt idx="415">
                  <c:v>365.0</c:v>
                </c:pt>
                <c:pt idx="416">
                  <c:v>366.0</c:v>
                </c:pt>
                <c:pt idx="417">
                  <c:v>367.0</c:v>
                </c:pt>
                <c:pt idx="418">
                  <c:v>368.0</c:v>
                </c:pt>
                <c:pt idx="419">
                  <c:v>369.0</c:v>
                </c:pt>
                <c:pt idx="420">
                  <c:v>370.0</c:v>
                </c:pt>
                <c:pt idx="421">
                  <c:v>371.0</c:v>
                </c:pt>
                <c:pt idx="422">
                  <c:v>372.0</c:v>
                </c:pt>
                <c:pt idx="423">
                  <c:v>373.0</c:v>
                </c:pt>
                <c:pt idx="424">
                  <c:v>374.0</c:v>
                </c:pt>
                <c:pt idx="425">
                  <c:v>375.0</c:v>
                </c:pt>
                <c:pt idx="426">
                  <c:v>376.0</c:v>
                </c:pt>
                <c:pt idx="427">
                  <c:v>377.0</c:v>
                </c:pt>
                <c:pt idx="428">
                  <c:v>378.0</c:v>
                </c:pt>
                <c:pt idx="429">
                  <c:v>379.0</c:v>
                </c:pt>
                <c:pt idx="430">
                  <c:v>380.0</c:v>
                </c:pt>
                <c:pt idx="431">
                  <c:v>381.0</c:v>
                </c:pt>
                <c:pt idx="432">
                  <c:v>382.0</c:v>
                </c:pt>
                <c:pt idx="433">
                  <c:v>383.0</c:v>
                </c:pt>
                <c:pt idx="434">
                  <c:v>384.0</c:v>
                </c:pt>
                <c:pt idx="435">
                  <c:v>385.0</c:v>
                </c:pt>
                <c:pt idx="436">
                  <c:v>386.0</c:v>
                </c:pt>
                <c:pt idx="437">
                  <c:v>387.0</c:v>
                </c:pt>
                <c:pt idx="438">
                  <c:v>388.0</c:v>
                </c:pt>
                <c:pt idx="439">
                  <c:v>389.0</c:v>
                </c:pt>
                <c:pt idx="440">
                  <c:v>390.0</c:v>
                </c:pt>
                <c:pt idx="441">
                  <c:v>391.0</c:v>
                </c:pt>
                <c:pt idx="442">
                  <c:v>392.0</c:v>
                </c:pt>
                <c:pt idx="443">
                  <c:v>393.0</c:v>
                </c:pt>
                <c:pt idx="444">
                  <c:v>394.0</c:v>
                </c:pt>
                <c:pt idx="445">
                  <c:v>395.0</c:v>
                </c:pt>
                <c:pt idx="446">
                  <c:v>396.0</c:v>
                </c:pt>
                <c:pt idx="447">
                  <c:v>397.0</c:v>
                </c:pt>
                <c:pt idx="448">
                  <c:v>398.0</c:v>
                </c:pt>
                <c:pt idx="449">
                  <c:v>399.0</c:v>
                </c:pt>
                <c:pt idx="450">
                  <c:v>400.0</c:v>
                </c:pt>
              </c:numCache>
            </c:numRef>
          </c:xVal>
          <c:yVal>
            <c:numRef>
              <c:f>'Figure 45'!$D$4:$D$454</c:f>
              <c:numCache>
                <c:formatCode>General</c:formatCode>
                <c:ptCount val="451"/>
                <c:pt idx="5">
                  <c:v>79.10850999999998</c:v>
                </c:pt>
                <c:pt idx="6">
                  <c:v>73.10263999999998</c:v>
                </c:pt>
                <c:pt idx="7">
                  <c:v>67.9505</c:v>
                </c:pt>
                <c:pt idx="8">
                  <c:v>61.53861</c:v>
                </c:pt>
                <c:pt idx="9">
                  <c:v>57.24686000000001</c:v>
                </c:pt>
                <c:pt idx="10">
                  <c:v>55.85126999999999</c:v>
                </c:pt>
                <c:pt idx="11">
                  <c:v>52.83202</c:v>
                </c:pt>
                <c:pt idx="12">
                  <c:v>49.55122</c:v>
                </c:pt>
                <c:pt idx="13">
                  <c:v>47.89936</c:v>
                </c:pt>
                <c:pt idx="14">
                  <c:v>47.89936</c:v>
                </c:pt>
                <c:pt idx="15">
                  <c:v>46.9543</c:v>
                </c:pt>
                <c:pt idx="16">
                  <c:v>45.23294000000001</c:v>
                </c:pt>
                <c:pt idx="17">
                  <c:v>43.27324</c:v>
                </c:pt>
                <c:pt idx="18">
                  <c:v>41.85452</c:v>
                </c:pt>
                <c:pt idx="19">
                  <c:v>41.4871</c:v>
                </c:pt>
                <c:pt idx="20">
                  <c:v>40.51998</c:v>
                </c:pt>
                <c:pt idx="21">
                  <c:v>39.29019</c:v>
                </c:pt>
                <c:pt idx="22">
                  <c:v>37.96732</c:v>
                </c:pt>
                <c:pt idx="23">
                  <c:v>37.5974</c:v>
                </c:pt>
                <c:pt idx="24">
                  <c:v>37.15574</c:v>
                </c:pt>
                <c:pt idx="25">
                  <c:v>36.41804</c:v>
                </c:pt>
                <c:pt idx="26">
                  <c:v>35.5323</c:v>
                </c:pt>
                <c:pt idx="27">
                  <c:v>34.58266</c:v>
                </c:pt>
                <c:pt idx="28">
                  <c:v>34.46875</c:v>
                </c:pt>
                <c:pt idx="29">
                  <c:v>34.1218</c:v>
                </c:pt>
                <c:pt idx="30">
                  <c:v>33.5785</c:v>
                </c:pt>
                <c:pt idx="31">
                  <c:v>32.92543</c:v>
                </c:pt>
                <c:pt idx="32">
                  <c:v>32.21598</c:v>
                </c:pt>
                <c:pt idx="33">
                  <c:v>32.10631</c:v>
                </c:pt>
                <c:pt idx="34">
                  <c:v>31.86861</c:v>
                </c:pt>
                <c:pt idx="35">
                  <c:v>31.47652</c:v>
                </c:pt>
                <c:pt idx="36">
                  <c:v>30.9902</c:v>
                </c:pt>
                <c:pt idx="37">
                  <c:v>30.44898999999998</c:v>
                </c:pt>
                <c:pt idx="38">
                  <c:v>30.24227</c:v>
                </c:pt>
                <c:pt idx="39">
                  <c:v>30.10574</c:v>
                </c:pt>
                <c:pt idx="40">
                  <c:v>29.83468</c:v>
                </c:pt>
                <c:pt idx="41">
                  <c:v>29.47588</c:v>
                </c:pt>
                <c:pt idx="42">
                  <c:v>29.06127</c:v>
                </c:pt>
                <c:pt idx="43">
                  <c:v>28.70666</c:v>
                </c:pt>
                <c:pt idx="44">
                  <c:v>28.66248999999998</c:v>
                </c:pt>
                <c:pt idx="45">
                  <c:v>28.66248999999998</c:v>
                </c:pt>
                <c:pt idx="46">
                  <c:v>28.49316</c:v>
                </c:pt>
                <c:pt idx="47">
                  <c:v>28.23805</c:v>
                </c:pt>
                <c:pt idx="48">
                  <c:v>27.9249</c:v>
                </c:pt>
                <c:pt idx="49">
                  <c:v>27.57342999999998</c:v>
                </c:pt>
                <c:pt idx="50">
                  <c:v>27.43193</c:v>
                </c:pt>
                <c:pt idx="51">
                  <c:v>27.35267</c:v>
                </c:pt>
                <c:pt idx="52">
                  <c:v>27.18678999999998</c:v>
                </c:pt>
                <c:pt idx="53">
                  <c:v>26.95967</c:v>
                </c:pt>
                <c:pt idx="54">
                  <c:v>26.68975</c:v>
                </c:pt>
                <c:pt idx="55">
                  <c:v>26.39058</c:v>
                </c:pt>
                <c:pt idx="56">
                  <c:v>26.34716</c:v>
                </c:pt>
                <c:pt idx="57">
                  <c:v>26.26218</c:v>
                </c:pt>
                <c:pt idx="58">
                  <c:v>26.11184</c:v>
                </c:pt>
                <c:pt idx="59">
                  <c:v>25.91398</c:v>
                </c:pt>
                <c:pt idx="60">
                  <c:v>25.91398</c:v>
                </c:pt>
                <c:pt idx="61">
                  <c:v>25.68199</c:v>
                </c:pt>
                <c:pt idx="62">
                  <c:v>25.4298</c:v>
                </c:pt>
                <c:pt idx="63">
                  <c:v>25.42167999999998</c:v>
                </c:pt>
                <c:pt idx="64">
                  <c:v>25.34311</c:v>
                </c:pt>
                <c:pt idx="65">
                  <c:v>25.21189</c:v>
                </c:pt>
                <c:pt idx="66">
                  <c:v>25.04149</c:v>
                </c:pt>
                <c:pt idx="67">
                  <c:v>24.84221</c:v>
                </c:pt>
                <c:pt idx="68">
                  <c:v>24.63309</c:v>
                </c:pt>
                <c:pt idx="69">
                  <c:v>24.62451</c:v>
                </c:pt>
                <c:pt idx="70">
                  <c:v>24.55747</c:v>
                </c:pt>
                <c:pt idx="71">
                  <c:v>24.55747</c:v>
                </c:pt>
                <c:pt idx="72">
                  <c:v>24.44586</c:v>
                </c:pt>
                <c:pt idx="73">
                  <c:v>24.30041</c:v>
                </c:pt>
                <c:pt idx="74">
                  <c:v>24.12944</c:v>
                </c:pt>
                <c:pt idx="75">
                  <c:v>23.93945</c:v>
                </c:pt>
                <c:pt idx="76">
                  <c:v>23.92978</c:v>
                </c:pt>
                <c:pt idx="77">
                  <c:v>23.87635999999999</c:v>
                </c:pt>
                <c:pt idx="78">
                  <c:v>23.78373999999978</c:v>
                </c:pt>
                <c:pt idx="79">
                  <c:v>23.66083</c:v>
                </c:pt>
                <c:pt idx="80">
                  <c:v>23.51461</c:v>
                </c:pt>
                <c:pt idx="81">
                  <c:v>23.35063999999998</c:v>
                </c:pt>
                <c:pt idx="82">
                  <c:v>23.35063999999998</c:v>
                </c:pt>
                <c:pt idx="83">
                  <c:v>23.31691</c:v>
                </c:pt>
                <c:pt idx="84">
                  <c:v>23.27786</c:v>
                </c:pt>
                <c:pt idx="85">
                  <c:v>23.2033</c:v>
                </c:pt>
                <c:pt idx="86">
                  <c:v>23.10085</c:v>
                </c:pt>
                <c:pt idx="87">
                  <c:v>22.97657</c:v>
                </c:pt>
                <c:pt idx="88">
                  <c:v>22.97657</c:v>
                </c:pt>
                <c:pt idx="89">
                  <c:v>22.97657</c:v>
                </c:pt>
                <c:pt idx="90">
                  <c:v>22.83534999999998</c:v>
                </c:pt>
                <c:pt idx="91">
                  <c:v>22.83534999999998</c:v>
                </c:pt>
                <c:pt idx="92">
                  <c:v>22.76971</c:v>
                </c:pt>
                <c:pt idx="93">
                  <c:v>22.74522999999984</c:v>
                </c:pt>
                <c:pt idx="94">
                  <c:v>22.68777</c:v>
                </c:pt>
                <c:pt idx="95">
                  <c:v>22.60407</c:v>
                </c:pt>
                <c:pt idx="96">
                  <c:v>22.49953</c:v>
                </c:pt>
                <c:pt idx="97">
                  <c:v>22.49953</c:v>
                </c:pt>
                <c:pt idx="98">
                  <c:v>22.37853</c:v>
                </c:pt>
                <c:pt idx="99">
                  <c:v>22.37853</c:v>
                </c:pt>
                <c:pt idx="100">
                  <c:v>22.27543</c:v>
                </c:pt>
                <c:pt idx="101">
                  <c:v>22.26546</c:v>
                </c:pt>
                <c:pt idx="102">
                  <c:v>22.2243</c:v>
                </c:pt>
                <c:pt idx="103">
                  <c:v>22.2243</c:v>
                </c:pt>
                <c:pt idx="104">
                  <c:v>22.2243</c:v>
                </c:pt>
                <c:pt idx="105">
                  <c:v>22.15799000000001</c:v>
                </c:pt>
                <c:pt idx="106">
                  <c:v>22.07147</c:v>
                </c:pt>
                <c:pt idx="107">
                  <c:v>22.07147</c:v>
                </c:pt>
                <c:pt idx="108">
                  <c:v>22.07147</c:v>
                </c:pt>
                <c:pt idx="109">
                  <c:v>22.07147</c:v>
                </c:pt>
                <c:pt idx="110">
                  <c:v>21.96873999999978</c:v>
                </c:pt>
                <c:pt idx="111">
                  <c:v>21.85308</c:v>
                </c:pt>
                <c:pt idx="112">
                  <c:v>21.82834</c:v>
                </c:pt>
                <c:pt idx="113">
                  <c:v>21.82834</c:v>
                </c:pt>
                <c:pt idx="114">
                  <c:v>21.80281</c:v>
                </c:pt>
                <c:pt idx="115">
                  <c:v>21.75285</c:v>
                </c:pt>
                <c:pt idx="116">
                  <c:v>21.68301</c:v>
                </c:pt>
                <c:pt idx="117">
                  <c:v>21.59705</c:v>
                </c:pt>
                <c:pt idx="118">
                  <c:v>21.59705</c:v>
                </c:pt>
                <c:pt idx="119">
                  <c:v>21.49806</c:v>
                </c:pt>
                <c:pt idx="120">
                  <c:v>21.49806</c:v>
                </c:pt>
                <c:pt idx="121">
                  <c:v>21.49806</c:v>
                </c:pt>
                <c:pt idx="122">
                  <c:v>21.42568999999988</c:v>
                </c:pt>
                <c:pt idx="123">
                  <c:v>21.42568999999988</c:v>
                </c:pt>
                <c:pt idx="124">
                  <c:v>21.42568999999988</c:v>
                </c:pt>
                <c:pt idx="125">
                  <c:v>21.42568999999988</c:v>
                </c:pt>
                <c:pt idx="126">
                  <c:v>21.41529999999998</c:v>
                </c:pt>
                <c:pt idx="127">
                  <c:v>21.38089</c:v>
                </c:pt>
                <c:pt idx="128">
                  <c:v>21.32674</c:v>
                </c:pt>
                <c:pt idx="129">
                  <c:v>21.25641</c:v>
                </c:pt>
                <c:pt idx="130">
                  <c:v>21.17284</c:v>
                </c:pt>
                <c:pt idx="131">
                  <c:v>21.17284</c:v>
                </c:pt>
                <c:pt idx="132">
                  <c:v>21.17284</c:v>
                </c:pt>
                <c:pt idx="133">
                  <c:v>21.07848</c:v>
                </c:pt>
                <c:pt idx="134">
                  <c:v>21.07848</c:v>
                </c:pt>
                <c:pt idx="135">
                  <c:v>21.07848</c:v>
                </c:pt>
                <c:pt idx="136">
                  <c:v>21.05529</c:v>
                </c:pt>
                <c:pt idx="137">
                  <c:v>21.03587</c:v>
                </c:pt>
                <c:pt idx="138">
                  <c:v>20.99667</c:v>
                </c:pt>
                <c:pt idx="139">
                  <c:v>20.99667</c:v>
                </c:pt>
                <c:pt idx="140">
                  <c:v>20.94110999999998</c:v>
                </c:pt>
                <c:pt idx="141">
                  <c:v>20.87202</c:v>
                </c:pt>
                <c:pt idx="142">
                  <c:v>20.79179</c:v>
                </c:pt>
                <c:pt idx="143">
                  <c:v>20.71743</c:v>
                </c:pt>
                <c:pt idx="144">
                  <c:v>20.71262</c:v>
                </c:pt>
                <c:pt idx="145">
                  <c:v>20.68786</c:v>
                </c:pt>
                <c:pt idx="146">
                  <c:v>20.64645</c:v>
                </c:pt>
                <c:pt idx="147">
                  <c:v>20.59115</c:v>
                </c:pt>
                <c:pt idx="148">
                  <c:v>20.5243</c:v>
                </c:pt>
                <c:pt idx="149">
                  <c:v>20.44787000000001</c:v>
                </c:pt>
                <c:pt idx="150">
                  <c:v>20.44787000000001</c:v>
                </c:pt>
                <c:pt idx="151">
                  <c:v>20.40685</c:v>
                </c:pt>
                <c:pt idx="152">
                  <c:v>20.40685</c:v>
                </c:pt>
                <c:pt idx="153">
                  <c:v>20.3962</c:v>
                </c:pt>
                <c:pt idx="154">
                  <c:v>20.36851</c:v>
                </c:pt>
                <c:pt idx="155">
                  <c:v>20.32651999999998</c:v>
                </c:pt>
                <c:pt idx="156">
                  <c:v>20.27251</c:v>
                </c:pt>
                <c:pt idx="157">
                  <c:v>20.20844999999982</c:v>
                </c:pt>
                <c:pt idx="158">
                  <c:v>20.13599</c:v>
                </c:pt>
                <c:pt idx="159">
                  <c:v>20.11817</c:v>
                </c:pt>
                <c:pt idx="160">
                  <c:v>20.10396</c:v>
                </c:pt>
                <c:pt idx="161">
                  <c:v>20.07495</c:v>
                </c:pt>
                <c:pt idx="162">
                  <c:v>20.07495</c:v>
                </c:pt>
                <c:pt idx="163">
                  <c:v>20.03342</c:v>
                </c:pt>
                <c:pt idx="164">
                  <c:v>19.98133</c:v>
                </c:pt>
                <c:pt idx="165">
                  <c:v>19.92033999999988</c:v>
                </c:pt>
                <c:pt idx="166">
                  <c:v>19.85187000000001</c:v>
                </c:pt>
                <c:pt idx="167">
                  <c:v>19.84991</c:v>
                </c:pt>
                <c:pt idx="168">
                  <c:v>19.83372</c:v>
                </c:pt>
                <c:pt idx="169">
                  <c:v>19.80444</c:v>
                </c:pt>
                <c:pt idx="170">
                  <c:v>19.76406</c:v>
                </c:pt>
                <c:pt idx="171">
                  <c:v>19.71425</c:v>
                </c:pt>
                <c:pt idx="172">
                  <c:v>19.65645</c:v>
                </c:pt>
                <c:pt idx="173">
                  <c:v>19.60382</c:v>
                </c:pt>
                <c:pt idx="174">
                  <c:v>19.60382</c:v>
                </c:pt>
                <c:pt idx="175">
                  <c:v>19.60041</c:v>
                </c:pt>
                <c:pt idx="176">
                  <c:v>19.58331</c:v>
                </c:pt>
                <c:pt idx="177">
                  <c:v>19.5545</c:v>
                </c:pt>
                <c:pt idx="178">
                  <c:v>19.5157</c:v>
                </c:pt>
                <c:pt idx="179">
                  <c:v>19.46838</c:v>
                </c:pt>
                <c:pt idx="180">
                  <c:v>19.46838</c:v>
                </c:pt>
                <c:pt idx="181">
                  <c:v>19.41379999999998</c:v>
                </c:pt>
                <c:pt idx="182">
                  <c:v>19.37286</c:v>
                </c:pt>
                <c:pt idx="183">
                  <c:v>19.36797</c:v>
                </c:pt>
                <c:pt idx="184">
                  <c:v>19.35073</c:v>
                </c:pt>
                <c:pt idx="185">
                  <c:v>19.32289</c:v>
                </c:pt>
                <c:pt idx="186">
                  <c:v>19.28596</c:v>
                </c:pt>
                <c:pt idx="187">
                  <c:v>19.24121999999998</c:v>
                </c:pt>
                <c:pt idx="188">
                  <c:v>19.18981</c:v>
                </c:pt>
                <c:pt idx="189">
                  <c:v>19.15658000000001</c:v>
                </c:pt>
                <c:pt idx="190">
                  <c:v>19.15658000000001</c:v>
                </c:pt>
                <c:pt idx="191">
                  <c:v>19.151</c:v>
                </c:pt>
                <c:pt idx="192">
                  <c:v>19.13417</c:v>
                </c:pt>
                <c:pt idx="193">
                  <c:v>19.10764</c:v>
                </c:pt>
                <c:pt idx="194">
                  <c:v>19.07273</c:v>
                </c:pt>
                <c:pt idx="195">
                  <c:v>19.07273</c:v>
                </c:pt>
                <c:pt idx="196">
                  <c:v>19.03062</c:v>
                </c:pt>
                <c:pt idx="197">
                  <c:v>18.98231999999978</c:v>
                </c:pt>
                <c:pt idx="198">
                  <c:v>18.9537</c:v>
                </c:pt>
                <c:pt idx="199">
                  <c:v>18.9537</c:v>
                </c:pt>
                <c:pt idx="200">
                  <c:v>18.94802</c:v>
                </c:pt>
                <c:pt idx="201">
                  <c:v>18.93199</c:v>
                </c:pt>
                <c:pt idx="202">
                  <c:v>18.93199</c:v>
                </c:pt>
                <c:pt idx="203">
                  <c:v>18.93199</c:v>
                </c:pt>
                <c:pt idx="204">
                  <c:v>18.90698</c:v>
                </c:pt>
                <c:pt idx="205">
                  <c:v>18.90698</c:v>
                </c:pt>
                <c:pt idx="206">
                  <c:v>18.90698</c:v>
                </c:pt>
                <c:pt idx="207">
                  <c:v>18.87421</c:v>
                </c:pt>
                <c:pt idx="208">
                  <c:v>18.87421</c:v>
                </c:pt>
                <c:pt idx="209">
                  <c:v>18.87421</c:v>
                </c:pt>
                <c:pt idx="210">
                  <c:v>18.83472</c:v>
                </c:pt>
                <c:pt idx="211">
                  <c:v>18.78942999999984</c:v>
                </c:pt>
                <c:pt idx="212">
                  <c:v>18.76301</c:v>
                </c:pt>
                <c:pt idx="213">
                  <c:v>18.75767</c:v>
                </c:pt>
                <c:pt idx="214">
                  <c:v>18.74271999999978</c:v>
                </c:pt>
                <c:pt idx="215">
                  <c:v>18.7194</c:v>
                </c:pt>
                <c:pt idx="216">
                  <c:v>18.68881</c:v>
                </c:pt>
                <c:pt idx="217">
                  <c:v>18.65191</c:v>
                </c:pt>
                <c:pt idx="218">
                  <c:v>18.60954</c:v>
                </c:pt>
                <c:pt idx="219">
                  <c:v>18.5834</c:v>
                </c:pt>
                <c:pt idx="220">
                  <c:v>18.57873</c:v>
                </c:pt>
                <c:pt idx="221">
                  <c:v>18.56506</c:v>
                </c:pt>
                <c:pt idx="222">
                  <c:v>18.54353</c:v>
                </c:pt>
                <c:pt idx="223">
                  <c:v>18.54353</c:v>
                </c:pt>
                <c:pt idx="224">
                  <c:v>18.51514999999998</c:v>
                </c:pt>
                <c:pt idx="225">
                  <c:v>18.48079999999982</c:v>
                </c:pt>
                <c:pt idx="226">
                  <c:v>18.48079999999982</c:v>
                </c:pt>
                <c:pt idx="227">
                  <c:v>18.48079999999982</c:v>
                </c:pt>
                <c:pt idx="228">
                  <c:v>18.44124</c:v>
                </c:pt>
                <c:pt idx="229">
                  <c:v>18.44124</c:v>
                </c:pt>
                <c:pt idx="230">
                  <c:v>18.41385</c:v>
                </c:pt>
                <c:pt idx="231">
                  <c:v>18.4101</c:v>
                </c:pt>
                <c:pt idx="232">
                  <c:v>18.4101</c:v>
                </c:pt>
                <c:pt idx="233">
                  <c:v>18.39786</c:v>
                </c:pt>
                <c:pt idx="234">
                  <c:v>18.37819</c:v>
                </c:pt>
                <c:pt idx="235">
                  <c:v>18.35201</c:v>
                </c:pt>
                <c:pt idx="236">
                  <c:v>18.32016</c:v>
                </c:pt>
                <c:pt idx="237">
                  <c:v>18.32016</c:v>
                </c:pt>
                <c:pt idx="238">
                  <c:v>18.28332</c:v>
                </c:pt>
                <c:pt idx="239">
                  <c:v>18.25344</c:v>
                </c:pt>
                <c:pt idx="240">
                  <c:v>18.25078999999998</c:v>
                </c:pt>
                <c:pt idx="241">
                  <c:v>18.24009</c:v>
                </c:pt>
                <c:pt idx="242">
                  <c:v>18.22232</c:v>
                </c:pt>
                <c:pt idx="243">
                  <c:v>18.19834</c:v>
                </c:pt>
                <c:pt idx="244">
                  <c:v>18.16892</c:v>
                </c:pt>
                <c:pt idx="245">
                  <c:v>18.13470999999999</c:v>
                </c:pt>
                <c:pt idx="246">
                  <c:v>18.10132</c:v>
                </c:pt>
                <c:pt idx="247">
                  <c:v>18.09992</c:v>
                </c:pt>
                <c:pt idx="248">
                  <c:v>18.09992</c:v>
                </c:pt>
                <c:pt idx="249">
                  <c:v>18.09084</c:v>
                </c:pt>
                <c:pt idx="250">
                  <c:v>18.075</c:v>
                </c:pt>
                <c:pt idx="251">
                  <c:v>18.075</c:v>
                </c:pt>
                <c:pt idx="252">
                  <c:v>18.05319</c:v>
                </c:pt>
                <c:pt idx="253">
                  <c:v>18.02614</c:v>
                </c:pt>
                <c:pt idx="254">
                  <c:v>17.99448</c:v>
                </c:pt>
                <c:pt idx="255">
                  <c:v>17.95874999999982</c:v>
                </c:pt>
                <c:pt idx="256">
                  <c:v>17.9567</c:v>
                </c:pt>
                <c:pt idx="257">
                  <c:v>17.9493</c:v>
                </c:pt>
                <c:pt idx="258">
                  <c:v>17.93539</c:v>
                </c:pt>
                <c:pt idx="259">
                  <c:v>17.91574</c:v>
                </c:pt>
                <c:pt idx="260">
                  <c:v>17.89101</c:v>
                </c:pt>
                <c:pt idx="261">
                  <c:v>17.8618</c:v>
                </c:pt>
                <c:pt idx="262">
                  <c:v>17.82864</c:v>
                </c:pt>
                <c:pt idx="263">
                  <c:v>17.82041</c:v>
                </c:pt>
                <c:pt idx="264">
                  <c:v>17.81473</c:v>
                </c:pt>
                <c:pt idx="265">
                  <c:v>17.80277</c:v>
                </c:pt>
                <c:pt idx="266">
                  <c:v>17.78523999999978</c:v>
                </c:pt>
                <c:pt idx="267">
                  <c:v>17.76277999999984</c:v>
                </c:pt>
                <c:pt idx="268">
                  <c:v>17.73595</c:v>
                </c:pt>
                <c:pt idx="269">
                  <c:v>17.70527</c:v>
                </c:pt>
                <c:pt idx="270">
                  <c:v>17.69042</c:v>
                </c:pt>
                <c:pt idx="271">
                  <c:v>17.68649</c:v>
                </c:pt>
                <c:pt idx="272">
                  <c:v>17.67648</c:v>
                </c:pt>
                <c:pt idx="273">
                  <c:v>17.66105</c:v>
                </c:pt>
                <c:pt idx="274">
                  <c:v>17.6408</c:v>
                </c:pt>
                <c:pt idx="275">
                  <c:v>17.6408</c:v>
                </c:pt>
                <c:pt idx="276">
                  <c:v>17.61629</c:v>
                </c:pt>
                <c:pt idx="277">
                  <c:v>17.58799</c:v>
                </c:pt>
                <c:pt idx="278">
                  <c:v>17.56614</c:v>
                </c:pt>
                <c:pt idx="279">
                  <c:v>17.564</c:v>
                </c:pt>
                <c:pt idx="280">
                  <c:v>17.55593</c:v>
                </c:pt>
                <c:pt idx="281">
                  <c:v>17.54257</c:v>
                </c:pt>
                <c:pt idx="282">
                  <c:v>17.5245</c:v>
                </c:pt>
                <c:pt idx="283">
                  <c:v>17.50224</c:v>
                </c:pt>
                <c:pt idx="284">
                  <c:v>17.47625</c:v>
                </c:pt>
                <c:pt idx="285">
                  <c:v>17.44706</c:v>
                </c:pt>
                <c:pt idx="286">
                  <c:v>17.44672999999982</c:v>
                </c:pt>
                <c:pt idx="287">
                  <c:v>17.44059</c:v>
                </c:pt>
                <c:pt idx="288">
                  <c:v>17.42927999999998</c:v>
                </c:pt>
                <c:pt idx="289">
                  <c:v>17.41334</c:v>
                </c:pt>
                <c:pt idx="290">
                  <c:v>17.39328</c:v>
                </c:pt>
                <c:pt idx="291">
                  <c:v>17.36954</c:v>
                </c:pt>
                <c:pt idx="292">
                  <c:v>17.34252</c:v>
                </c:pt>
                <c:pt idx="293">
                  <c:v>17.3342</c:v>
                </c:pt>
                <c:pt idx="294">
                  <c:v>17.32999999999999</c:v>
                </c:pt>
                <c:pt idx="295">
                  <c:v>17.32070999999998</c:v>
                </c:pt>
                <c:pt idx="296">
                  <c:v>17.30686</c:v>
                </c:pt>
                <c:pt idx="297">
                  <c:v>17.28895</c:v>
                </c:pt>
                <c:pt idx="298">
                  <c:v>17.26739999999998</c:v>
                </c:pt>
                <c:pt idx="299">
                  <c:v>17.24259</c:v>
                </c:pt>
                <c:pt idx="300">
                  <c:v>17.22598</c:v>
                </c:pt>
                <c:pt idx="301">
                  <c:v>17.22371</c:v>
                </c:pt>
                <c:pt idx="302">
                  <c:v>17.21642</c:v>
                </c:pt>
                <c:pt idx="303">
                  <c:v>17.20464</c:v>
                </c:pt>
                <c:pt idx="304">
                  <c:v>17.18884</c:v>
                </c:pt>
                <c:pt idx="305">
                  <c:v>17.16942</c:v>
                </c:pt>
                <c:pt idx="306">
                  <c:v>17.14677</c:v>
                </c:pt>
                <c:pt idx="307">
                  <c:v>17.12167000000001</c:v>
                </c:pt>
                <c:pt idx="308">
                  <c:v>17.12133</c:v>
                </c:pt>
                <c:pt idx="309">
                  <c:v>17.11604000000001</c:v>
                </c:pt>
                <c:pt idx="310">
                  <c:v>17.1063</c:v>
                </c:pt>
                <c:pt idx="311">
                  <c:v>17.09256</c:v>
                </c:pt>
                <c:pt idx="312">
                  <c:v>17.07523</c:v>
                </c:pt>
                <c:pt idx="313">
                  <c:v>17.05468</c:v>
                </c:pt>
                <c:pt idx="314">
                  <c:v>17.03125</c:v>
                </c:pt>
                <c:pt idx="315">
                  <c:v>17.02252</c:v>
                </c:pt>
                <c:pt idx="316">
                  <c:v>17.01921</c:v>
                </c:pt>
                <c:pt idx="317">
                  <c:v>17.01148</c:v>
                </c:pt>
                <c:pt idx="318">
                  <c:v>16.99978</c:v>
                </c:pt>
                <c:pt idx="319">
                  <c:v>16.9845</c:v>
                </c:pt>
                <c:pt idx="320">
                  <c:v>16.96601</c:v>
                </c:pt>
                <c:pt idx="321">
                  <c:v>16.94463</c:v>
                </c:pt>
                <c:pt idx="322">
                  <c:v>16.92695</c:v>
                </c:pt>
                <c:pt idx="323">
                  <c:v>16.92560999999982</c:v>
                </c:pt>
                <c:pt idx="324">
                  <c:v>16.91988</c:v>
                </c:pt>
                <c:pt idx="325">
                  <c:v>16.91018</c:v>
                </c:pt>
                <c:pt idx="326">
                  <c:v>16.89692</c:v>
                </c:pt>
                <c:pt idx="327">
                  <c:v>16.88044</c:v>
                </c:pt>
                <c:pt idx="328">
                  <c:v>16.86107000000001</c:v>
                </c:pt>
                <c:pt idx="329">
                  <c:v>16.83908</c:v>
                </c:pt>
                <c:pt idx="330">
                  <c:v>16.83494</c:v>
                </c:pt>
                <c:pt idx="331">
                  <c:v>16.83119</c:v>
                </c:pt>
                <c:pt idx="332">
                  <c:v>16.82348</c:v>
                </c:pt>
                <c:pt idx="333">
                  <c:v>16.81221</c:v>
                </c:pt>
                <c:pt idx="334">
                  <c:v>16.79770999999998</c:v>
                </c:pt>
                <c:pt idx="335">
                  <c:v>16.78031</c:v>
                </c:pt>
                <c:pt idx="336">
                  <c:v>16.76028</c:v>
                </c:pt>
                <c:pt idx="337">
                  <c:v>16.74693</c:v>
                </c:pt>
                <c:pt idx="338">
                  <c:v>16.74514999999982</c:v>
                </c:pt>
                <c:pt idx="339">
                  <c:v>16.73941</c:v>
                </c:pt>
                <c:pt idx="340">
                  <c:v>16.73011</c:v>
                </c:pt>
                <c:pt idx="341">
                  <c:v>16.71756999999999</c:v>
                </c:pt>
                <c:pt idx="342">
                  <c:v>16.7021</c:v>
                </c:pt>
                <c:pt idx="343">
                  <c:v>16.68399</c:v>
                </c:pt>
                <c:pt idx="344">
                  <c:v>16.66349</c:v>
                </c:pt>
                <c:pt idx="345">
                  <c:v>16.66152</c:v>
                </c:pt>
                <c:pt idx="346">
                  <c:v>16.65774</c:v>
                </c:pt>
                <c:pt idx="347">
                  <c:v>16.65037999999999</c:v>
                </c:pt>
                <c:pt idx="348">
                  <c:v>16.63977</c:v>
                </c:pt>
                <c:pt idx="349">
                  <c:v>16.62621</c:v>
                </c:pt>
                <c:pt idx="350">
                  <c:v>16.60999</c:v>
                </c:pt>
                <c:pt idx="351">
                  <c:v>16.59136000000001</c:v>
                </c:pt>
                <c:pt idx="352">
                  <c:v>16.58006</c:v>
                </c:pt>
                <c:pt idx="353">
                  <c:v>16.57824</c:v>
                </c:pt>
                <c:pt idx="354">
                  <c:v>16.57281</c:v>
                </c:pt>
                <c:pt idx="355">
                  <c:v>16.56411</c:v>
                </c:pt>
                <c:pt idx="356">
                  <c:v>16.55244</c:v>
                </c:pt>
                <c:pt idx="357">
                  <c:v>16.53809</c:v>
                </c:pt>
                <c:pt idx="358">
                  <c:v>16.52129</c:v>
                </c:pt>
                <c:pt idx="359">
                  <c:v>16.50228</c:v>
                </c:pt>
                <c:pt idx="360">
                  <c:v>16.50069</c:v>
                </c:pt>
                <c:pt idx="361">
                  <c:v>16.49719</c:v>
                </c:pt>
                <c:pt idx="362">
                  <c:v>16.49039</c:v>
                </c:pt>
                <c:pt idx="363">
                  <c:v>16.48058999999988</c:v>
                </c:pt>
                <c:pt idx="364">
                  <c:v>16.46808</c:v>
                </c:pt>
                <c:pt idx="365">
                  <c:v>16.45309</c:v>
                </c:pt>
                <c:pt idx="366">
                  <c:v>16.43586000000001</c:v>
                </c:pt>
                <c:pt idx="367">
                  <c:v>16.42492</c:v>
                </c:pt>
                <c:pt idx="368">
                  <c:v>16.42333</c:v>
                </c:pt>
                <c:pt idx="369">
                  <c:v>16.41842</c:v>
                </c:pt>
                <c:pt idx="370">
                  <c:v>16.41049</c:v>
                </c:pt>
                <c:pt idx="371">
                  <c:v>16.3998</c:v>
                </c:pt>
                <c:pt idx="372">
                  <c:v>16.38661</c:v>
                </c:pt>
                <c:pt idx="373">
                  <c:v>16.37113</c:v>
                </c:pt>
                <c:pt idx="374">
                  <c:v>16.35359</c:v>
                </c:pt>
                <c:pt idx="375">
                  <c:v>16.35107</c:v>
                </c:pt>
                <c:pt idx="376">
                  <c:v>16.34804</c:v>
                </c:pt>
                <c:pt idx="377">
                  <c:v>16.34196</c:v>
                </c:pt>
                <c:pt idx="378">
                  <c:v>16.33308</c:v>
                </c:pt>
                <c:pt idx="379">
                  <c:v>16.32166</c:v>
                </c:pt>
                <c:pt idx="380">
                  <c:v>16.30794</c:v>
                </c:pt>
                <c:pt idx="381">
                  <c:v>16.2921</c:v>
                </c:pt>
                <c:pt idx="382">
                  <c:v>16.28022</c:v>
                </c:pt>
                <c:pt idx="383">
                  <c:v>16.27908</c:v>
                </c:pt>
                <c:pt idx="384">
                  <c:v>16.27484</c:v>
                </c:pt>
                <c:pt idx="385">
                  <c:v>16.26777</c:v>
                </c:pt>
                <c:pt idx="386">
                  <c:v>16.25812</c:v>
                </c:pt>
                <c:pt idx="387">
                  <c:v>16.24612</c:v>
                </c:pt>
                <c:pt idx="388">
                  <c:v>16.23198</c:v>
                </c:pt>
                <c:pt idx="389">
                  <c:v>16.21587</c:v>
                </c:pt>
                <c:pt idx="390">
                  <c:v>16.21137999999999</c:v>
                </c:pt>
                <c:pt idx="391">
                  <c:v>16.20899</c:v>
                </c:pt>
                <c:pt idx="392">
                  <c:v>16.20372</c:v>
                </c:pt>
                <c:pt idx="393">
                  <c:v>16.19584</c:v>
                </c:pt>
                <c:pt idx="394">
                  <c:v>16.18554999999982</c:v>
                </c:pt>
                <c:pt idx="395">
                  <c:v>16.17308999999999</c:v>
                </c:pt>
                <c:pt idx="396">
                  <c:v>16.15862</c:v>
                </c:pt>
                <c:pt idx="397">
                  <c:v>16.14482</c:v>
                </c:pt>
                <c:pt idx="398">
                  <c:v>16.14427</c:v>
                </c:pt>
                <c:pt idx="399">
                  <c:v>16.1408</c:v>
                </c:pt>
                <c:pt idx="400">
                  <c:v>16.13467</c:v>
                </c:pt>
                <c:pt idx="401">
                  <c:v>16.12611</c:v>
                </c:pt>
                <c:pt idx="402">
                  <c:v>16.11531</c:v>
                </c:pt>
                <c:pt idx="403">
                  <c:v>16.10248</c:v>
                </c:pt>
                <c:pt idx="404">
                  <c:v>16.08778</c:v>
                </c:pt>
                <c:pt idx="405">
                  <c:v>16.08053999999982</c:v>
                </c:pt>
                <c:pt idx="406">
                  <c:v>16.07888000000001</c:v>
                </c:pt>
                <c:pt idx="407">
                  <c:v>16.07452</c:v>
                </c:pt>
                <c:pt idx="408">
                  <c:v>16.06766</c:v>
                </c:pt>
                <c:pt idx="409">
                  <c:v>16.05854</c:v>
                </c:pt>
                <c:pt idx="410">
                  <c:v>16.04733</c:v>
                </c:pt>
                <c:pt idx="411">
                  <c:v>16.03421000000001</c:v>
                </c:pt>
                <c:pt idx="412">
                  <c:v>16.01935</c:v>
                </c:pt>
                <c:pt idx="413">
                  <c:v>16.01784</c:v>
                </c:pt>
                <c:pt idx="414">
                  <c:v>16.01524</c:v>
                </c:pt>
                <c:pt idx="415">
                  <c:v>16.0101</c:v>
                </c:pt>
                <c:pt idx="416">
                  <c:v>16.00264</c:v>
                </c:pt>
                <c:pt idx="417">
                  <c:v>15.99305</c:v>
                </c:pt>
                <c:pt idx="418">
                  <c:v>15.98152</c:v>
                </c:pt>
                <c:pt idx="419">
                  <c:v>15.96819</c:v>
                </c:pt>
                <c:pt idx="420">
                  <c:v>15.95756</c:v>
                </c:pt>
                <c:pt idx="421">
                  <c:v>15.95673</c:v>
                </c:pt>
                <c:pt idx="422">
                  <c:v>15.95331</c:v>
                </c:pt>
                <c:pt idx="423">
                  <c:v>15.94752</c:v>
                </c:pt>
                <c:pt idx="424">
                  <c:v>15.93956</c:v>
                </c:pt>
                <c:pt idx="425">
                  <c:v>15.9296</c:v>
                </c:pt>
                <c:pt idx="426">
                  <c:v>15.9178</c:v>
                </c:pt>
                <c:pt idx="427">
                  <c:v>15.90433</c:v>
                </c:pt>
                <c:pt idx="428">
                  <c:v>15.89888</c:v>
                </c:pt>
                <c:pt idx="429">
                  <c:v>15.89719</c:v>
                </c:pt>
                <c:pt idx="430">
                  <c:v>15.89308</c:v>
                </c:pt>
                <c:pt idx="431">
                  <c:v>15.88674</c:v>
                </c:pt>
                <c:pt idx="432">
                  <c:v>15.87836</c:v>
                </c:pt>
                <c:pt idx="433">
                  <c:v>15.8681</c:v>
                </c:pt>
                <c:pt idx="434">
                  <c:v>15.85611</c:v>
                </c:pt>
                <c:pt idx="435">
                  <c:v>15.84254</c:v>
                </c:pt>
                <c:pt idx="436">
                  <c:v>15.84164</c:v>
                </c:pt>
                <c:pt idx="437">
                  <c:v>15.83921</c:v>
                </c:pt>
                <c:pt idx="438">
                  <c:v>15.83451</c:v>
                </c:pt>
                <c:pt idx="439">
                  <c:v>15.82771</c:v>
                </c:pt>
                <c:pt idx="440">
                  <c:v>15.81898</c:v>
                </c:pt>
                <c:pt idx="441">
                  <c:v>15.80848</c:v>
                </c:pt>
                <c:pt idx="442">
                  <c:v>15.79636</c:v>
                </c:pt>
                <c:pt idx="443">
                  <c:v>15.78656</c:v>
                </c:pt>
                <c:pt idx="444">
                  <c:v>15.78583</c:v>
                </c:pt>
                <c:pt idx="445">
                  <c:v>15.78277</c:v>
                </c:pt>
                <c:pt idx="446">
                  <c:v>15.77756</c:v>
                </c:pt>
                <c:pt idx="447">
                  <c:v>15.77038</c:v>
                </c:pt>
                <c:pt idx="448">
                  <c:v>15.76137</c:v>
                </c:pt>
                <c:pt idx="449">
                  <c:v>15.75069</c:v>
                </c:pt>
                <c:pt idx="450">
                  <c:v>15.73847</c:v>
                </c:pt>
              </c:numCache>
            </c:numRef>
          </c:yVal>
          <c:smooth val="1"/>
          <c:extLst xmlns:c16r2="http://schemas.microsoft.com/office/drawing/2015/06/chart">
            <c:ext xmlns:c16="http://schemas.microsoft.com/office/drawing/2014/chart" uri="{C3380CC4-5D6E-409C-BE32-E72D297353CC}">
              <c16:uniqueId val="{00000002-7198-47B1-A818-A5EFEC13A3A0}"/>
            </c:ext>
          </c:extLst>
        </c:ser>
        <c:ser>
          <c:idx val="3"/>
          <c:order val="4"/>
          <c:spPr>
            <a:ln>
              <a:solidFill>
                <a:schemeClr val="tx1"/>
              </a:solidFill>
              <a:prstDash val="dash"/>
            </a:ln>
          </c:spPr>
          <c:marker>
            <c:symbol val="none"/>
          </c:marker>
          <c:xVal>
            <c:numRef>
              <c:f>'Figure 45'!$B$4:$B$454</c:f>
              <c:numCache>
                <c:formatCode>General</c:formatCode>
                <c:ptCount val="451"/>
                <c:pt idx="0">
                  <c:v>1.0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13.0</c:v>
                </c:pt>
                <c:pt idx="15">
                  <c:v>14.0</c:v>
                </c:pt>
                <c:pt idx="16">
                  <c:v>15.0</c:v>
                </c:pt>
                <c:pt idx="17">
                  <c:v>16.0</c:v>
                </c:pt>
                <c:pt idx="18">
                  <c:v>17.0</c:v>
                </c:pt>
                <c:pt idx="19">
                  <c:v>18.0</c:v>
                </c:pt>
                <c:pt idx="20">
                  <c:v>19.0</c:v>
                </c:pt>
                <c:pt idx="21">
                  <c:v>20.0</c:v>
                </c:pt>
                <c:pt idx="22">
                  <c:v>21.0</c:v>
                </c:pt>
                <c:pt idx="23">
                  <c:v>22.0</c:v>
                </c:pt>
                <c:pt idx="24">
                  <c:v>23.0</c:v>
                </c:pt>
                <c:pt idx="25">
                  <c:v>24.0</c:v>
                </c:pt>
                <c:pt idx="26">
                  <c:v>25.0</c:v>
                </c:pt>
                <c:pt idx="27">
                  <c:v>26.0</c:v>
                </c:pt>
                <c:pt idx="28">
                  <c:v>27.0</c:v>
                </c:pt>
                <c:pt idx="29">
                  <c:v>28.0</c:v>
                </c:pt>
                <c:pt idx="30">
                  <c:v>29.0</c:v>
                </c:pt>
                <c:pt idx="31">
                  <c:v>30.0</c:v>
                </c:pt>
                <c:pt idx="32">
                  <c:v>31.0</c:v>
                </c:pt>
                <c:pt idx="33">
                  <c:v>32.0</c:v>
                </c:pt>
                <c:pt idx="34">
                  <c:v>33.0</c:v>
                </c:pt>
                <c:pt idx="35">
                  <c:v>34.0</c:v>
                </c:pt>
                <c:pt idx="36">
                  <c:v>35.0</c:v>
                </c:pt>
                <c:pt idx="37">
                  <c:v>36.0</c:v>
                </c:pt>
                <c:pt idx="38">
                  <c:v>37.0</c:v>
                </c:pt>
                <c:pt idx="39">
                  <c:v>38.0</c:v>
                </c:pt>
                <c:pt idx="40">
                  <c:v>39.0</c:v>
                </c:pt>
                <c:pt idx="41">
                  <c:v>40.0</c:v>
                </c:pt>
                <c:pt idx="42">
                  <c:v>41.0</c:v>
                </c:pt>
                <c:pt idx="43">
                  <c:v>42.0</c:v>
                </c:pt>
                <c:pt idx="44">
                  <c:v>43.0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57.0</c:v>
                </c:pt>
                <c:pt idx="61">
                  <c:v>58.0</c:v>
                </c:pt>
                <c:pt idx="62">
                  <c:v>59.0</c:v>
                </c:pt>
                <c:pt idx="63">
                  <c:v>60.0</c:v>
                </c:pt>
                <c:pt idx="64">
                  <c:v>61.0</c:v>
                </c:pt>
                <c:pt idx="65">
                  <c:v>62.0</c:v>
                </c:pt>
                <c:pt idx="66">
                  <c:v>63.0</c:v>
                </c:pt>
                <c:pt idx="67">
                  <c:v>64.0</c:v>
                </c:pt>
                <c:pt idx="68">
                  <c:v>65.0</c:v>
                </c:pt>
                <c:pt idx="69">
                  <c:v>66.0</c:v>
                </c:pt>
                <c:pt idx="70">
                  <c:v>67.0</c:v>
                </c:pt>
                <c:pt idx="71">
                  <c:v>67.0</c:v>
                </c:pt>
                <c:pt idx="72">
                  <c:v>68.0</c:v>
                </c:pt>
                <c:pt idx="73">
                  <c:v>69.0</c:v>
                </c:pt>
                <c:pt idx="74">
                  <c:v>70.0</c:v>
                </c:pt>
                <c:pt idx="75">
                  <c:v>71.0</c:v>
                </c:pt>
                <c:pt idx="76">
                  <c:v>72.0</c:v>
                </c:pt>
                <c:pt idx="77">
                  <c:v>73.0</c:v>
                </c:pt>
                <c:pt idx="78">
                  <c:v>74.0</c:v>
                </c:pt>
                <c:pt idx="79">
                  <c:v>75.0</c:v>
                </c:pt>
                <c:pt idx="80">
                  <c:v>76.0</c:v>
                </c:pt>
                <c:pt idx="81">
                  <c:v>77.0</c:v>
                </c:pt>
                <c:pt idx="82">
                  <c:v>77.0</c:v>
                </c:pt>
                <c:pt idx="83">
                  <c:v>78.0</c:v>
                </c:pt>
                <c:pt idx="84">
                  <c:v>79.0</c:v>
                </c:pt>
                <c:pt idx="85">
                  <c:v>80.0</c:v>
                </c:pt>
                <c:pt idx="86">
                  <c:v>81.0</c:v>
                </c:pt>
                <c:pt idx="87">
                  <c:v>82.0</c:v>
                </c:pt>
                <c:pt idx="88">
                  <c:v>82.0</c:v>
                </c:pt>
                <c:pt idx="89">
                  <c:v>82.0</c:v>
                </c:pt>
                <c:pt idx="90">
                  <c:v>83.0</c:v>
                </c:pt>
                <c:pt idx="91">
                  <c:v>83.0</c:v>
                </c:pt>
                <c:pt idx="92">
                  <c:v>84.0</c:v>
                </c:pt>
                <c:pt idx="93">
                  <c:v>85.0</c:v>
                </c:pt>
                <c:pt idx="94">
                  <c:v>86.0</c:v>
                </c:pt>
                <c:pt idx="95">
                  <c:v>87.0</c:v>
                </c:pt>
                <c:pt idx="96">
                  <c:v>88.0</c:v>
                </c:pt>
                <c:pt idx="97">
                  <c:v>88.0</c:v>
                </c:pt>
                <c:pt idx="98">
                  <c:v>89.0</c:v>
                </c:pt>
                <c:pt idx="99">
                  <c:v>89.0</c:v>
                </c:pt>
                <c:pt idx="100">
                  <c:v>90.0</c:v>
                </c:pt>
                <c:pt idx="101">
                  <c:v>91.0</c:v>
                </c:pt>
                <c:pt idx="102">
                  <c:v>92.0</c:v>
                </c:pt>
                <c:pt idx="103">
                  <c:v>92.0</c:v>
                </c:pt>
                <c:pt idx="104">
                  <c:v>92.0</c:v>
                </c:pt>
                <c:pt idx="105">
                  <c:v>93.0</c:v>
                </c:pt>
                <c:pt idx="106">
                  <c:v>94.0</c:v>
                </c:pt>
                <c:pt idx="107">
                  <c:v>94.0</c:v>
                </c:pt>
                <c:pt idx="108">
                  <c:v>94.0</c:v>
                </c:pt>
                <c:pt idx="109">
                  <c:v>94.0</c:v>
                </c:pt>
                <c:pt idx="110">
                  <c:v>95.0</c:v>
                </c:pt>
                <c:pt idx="111">
                  <c:v>96.0</c:v>
                </c:pt>
                <c:pt idx="112">
                  <c:v>97.0</c:v>
                </c:pt>
                <c:pt idx="113">
                  <c:v>97.0</c:v>
                </c:pt>
                <c:pt idx="114">
                  <c:v>98.0</c:v>
                </c:pt>
                <c:pt idx="115">
                  <c:v>99.0</c:v>
                </c:pt>
                <c:pt idx="116">
                  <c:v>100.0</c:v>
                </c:pt>
                <c:pt idx="117">
                  <c:v>101.0</c:v>
                </c:pt>
                <c:pt idx="118">
                  <c:v>101.0</c:v>
                </c:pt>
                <c:pt idx="119">
                  <c:v>102.0</c:v>
                </c:pt>
                <c:pt idx="120">
                  <c:v>102.0</c:v>
                </c:pt>
                <c:pt idx="121">
                  <c:v>102.0</c:v>
                </c:pt>
                <c:pt idx="122">
                  <c:v>103.0</c:v>
                </c:pt>
                <c:pt idx="123">
                  <c:v>103.0</c:v>
                </c:pt>
                <c:pt idx="124">
                  <c:v>103.0</c:v>
                </c:pt>
                <c:pt idx="125">
                  <c:v>103.0</c:v>
                </c:pt>
                <c:pt idx="126">
                  <c:v>104.0</c:v>
                </c:pt>
                <c:pt idx="127">
                  <c:v>105.0</c:v>
                </c:pt>
                <c:pt idx="128">
                  <c:v>106.0</c:v>
                </c:pt>
                <c:pt idx="129">
                  <c:v>107.0</c:v>
                </c:pt>
                <c:pt idx="130">
                  <c:v>108.0</c:v>
                </c:pt>
                <c:pt idx="131">
                  <c:v>108.0</c:v>
                </c:pt>
                <c:pt idx="132">
                  <c:v>108.0</c:v>
                </c:pt>
                <c:pt idx="133">
                  <c:v>109.0</c:v>
                </c:pt>
                <c:pt idx="134">
                  <c:v>109.0</c:v>
                </c:pt>
                <c:pt idx="135">
                  <c:v>109.0</c:v>
                </c:pt>
                <c:pt idx="136">
                  <c:v>110.0</c:v>
                </c:pt>
                <c:pt idx="137">
                  <c:v>111.0</c:v>
                </c:pt>
                <c:pt idx="138">
                  <c:v>112.0</c:v>
                </c:pt>
                <c:pt idx="139">
                  <c:v>112.0</c:v>
                </c:pt>
                <c:pt idx="140">
                  <c:v>113.0</c:v>
                </c:pt>
                <c:pt idx="141">
                  <c:v>114.0</c:v>
                </c:pt>
                <c:pt idx="142">
                  <c:v>115.0</c:v>
                </c:pt>
                <c:pt idx="143">
                  <c:v>116.0</c:v>
                </c:pt>
                <c:pt idx="144">
                  <c:v>117.0</c:v>
                </c:pt>
                <c:pt idx="145">
                  <c:v>118.0</c:v>
                </c:pt>
                <c:pt idx="146">
                  <c:v>119.0</c:v>
                </c:pt>
                <c:pt idx="147">
                  <c:v>120.0</c:v>
                </c:pt>
                <c:pt idx="148">
                  <c:v>121.0</c:v>
                </c:pt>
                <c:pt idx="149">
                  <c:v>122.0</c:v>
                </c:pt>
                <c:pt idx="150">
                  <c:v>122.0</c:v>
                </c:pt>
                <c:pt idx="151">
                  <c:v>123.0</c:v>
                </c:pt>
                <c:pt idx="152">
                  <c:v>123.0</c:v>
                </c:pt>
                <c:pt idx="153">
                  <c:v>124.0</c:v>
                </c:pt>
                <c:pt idx="154">
                  <c:v>125.0</c:v>
                </c:pt>
                <c:pt idx="155">
                  <c:v>126.0</c:v>
                </c:pt>
                <c:pt idx="156">
                  <c:v>127.0</c:v>
                </c:pt>
                <c:pt idx="157">
                  <c:v>128.0</c:v>
                </c:pt>
                <c:pt idx="158">
                  <c:v>129.0</c:v>
                </c:pt>
                <c:pt idx="159">
                  <c:v>130.0</c:v>
                </c:pt>
                <c:pt idx="160">
                  <c:v>131.0</c:v>
                </c:pt>
                <c:pt idx="161">
                  <c:v>132.0</c:v>
                </c:pt>
                <c:pt idx="162">
                  <c:v>132.0</c:v>
                </c:pt>
                <c:pt idx="163">
                  <c:v>133.0</c:v>
                </c:pt>
                <c:pt idx="164">
                  <c:v>134.0</c:v>
                </c:pt>
                <c:pt idx="165">
                  <c:v>135.0</c:v>
                </c:pt>
                <c:pt idx="166">
                  <c:v>136.0</c:v>
                </c:pt>
                <c:pt idx="167">
                  <c:v>137.0</c:v>
                </c:pt>
                <c:pt idx="168">
                  <c:v>138.0</c:v>
                </c:pt>
                <c:pt idx="169">
                  <c:v>139.0</c:v>
                </c:pt>
                <c:pt idx="170">
                  <c:v>140.0</c:v>
                </c:pt>
                <c:pt idx="171">
                  <c:v>141.0</c:v>
                </c:pt>
                <c:pt idx="172">
                  <c:v>142.0</c:v>
                </c:pt>
                <c:pt idx="173">
                  <c:v>143.0</c:v>
                </c:pt>
                <c:pt idx="174">
                  <c:v>143.0</c:v>
                </c:pt>
                <c:pt idx="175">
                  <c:v>144.0</c:v>
                </c:pt>
                <c:pt idx="176">
                  <c:v>145.0</c:v>
                </c:pt>
                <c:pt idx="177">
                  <c:v>146.0</c:v>
                </c:pt>
                <c:pt idx="178">
                  <c:v>147.0</c:v>
                </c:pt>
                <c:pt idx="179">
                  <c:v>148.0</c:v>
                </c:pt>
                <c:pt idx="180">
                  <c:v>148.0</c:v>
                </c:pt>
                <c:pt idx="181">
                  <c:v>149.0</c:v>
                </c:pt>
                <c:pt idx="182">
                  <c:v>150.0</c:v>
                </c:pt>
                <c:pt idx="183">
                  <c:v>151.0</c:v>
                </c:pt>
                <c:pt idx="184">
                  <c:v>152.0</c:v>
                </c:pt>
                <c:pt idx="185">
                  <c:v>153.0</c:v>
                </c:pt>
                <c:pt idx="186">
                  <c:v>154.0</c:v>
                </c:pt>
                <c:pt idx="187">
                  <c:v>155.0</c:v>
                </c:pt>
                <c:pt idx="188">
                  <c:v>156.0</c:v>
                </c:pt>
                <c:pt idx="189">
                  <c:v>157.0</c:v>
                </c:pt>
                <c:pt idx="190">
                  <c:v>157.0</c:v>
                </c:pt>
                <c:pt idx="191">
                  <c:v>158.0</c:v>
                </c:pt>
                <c:pt idx="192">
                  <c:v>159.0</c:v>
                </c:pt>
                <c:pt idx="193">
                  <c:v>160.0</c:v>
                </c:pt>
                <c:pt idx="194">
                  <c:v>161.0</c:v>
                </c:pt>
                <c:pt idx="195">
                  <c:v>161.0</c:v>
                </c:pt>
                <c:pt idx="196">
                  <c:v>162.0</c:v>
                </c:pt>
                <c:pt idx="197">
                  <c:v>163.0</c:v>
                </c:pt>
                <c:pt idx="198">
                  <c:v>164.0</c:v>
                </c:pt>
                <c:pt idx="199">
                  <c:v>164.0</c:v>
                </c:pt>
                <c:pt idx="200">
                  <c:v>165.0</c:v>
                </c:pt>
                <c:pt idx="201">
                  <c:v>166.0</c:v>
                </c:pt>
                <c:pt idx="202">
                  <c:v>166.0</c:v>
                </c:pt>
                <c:pt idx="203">
                  <c:v>166.0</c:v>
                </c:pt>
                <c:pt idx="204">
                  <c:v>167.0</c:v>
                </c:pt>
                <c:pt idx="205">
                  <c:v>167.0</c:v>
                </c:pt>
                <c:pt idx="206">
                  <c:v>167.0</c:v>
                </c:pt>
                <c:pt idx="207">
                  <c:v>168.0</c:v>
                </c:pt>
                <c:pt idx="208">
                  <c:v>168.0</c:v>
                </c:pt>
                <c:pt idx="209">
                  <c:v>168.0</c:v>
                </c:pt>
                <c:pt idx="210">
                  <c:v>169.0</c:v>
                </c:pt>
                <c:pt idx="211">
                  <c:v>170.0</c:v>
                </c:pt>
                <c:pt idx="212">
                  <c:v>171.0</c:v>
                </c:pt>
                <c:pt idx="213">
                  <c:v>172.0</c:v>
                </c:pt>
                <c:pt idx="214">
                  <c:v>173.0</c:v>
                </c:pt>
                <c:pt idx="215">
                  <c:v>174.0</c:v>
                </c:pt>
                <c:pt idx="216">
                  <c:v>175.0</c:v>
                </c:pt>
                <c:pt idx="217">
                  <c:v>176.0</c:v>
                </c:pt>
                <c:pt idx="218">
                  <c:v>177.0</c:v>
                </c:pt>
                <c:pt idx="219">
                  <c:v>178.0</c:v>
                </c:pt>
                <c:pt idx="220">
                  <c:v>179.0</c:v>
                </c:pt>
                <c:pt idx="221">
                  <c:v>180.0</c:v>
                </c:pt>
                <c:pt idx="222">
                  <c:v>181.0</c:v>
                </c:pt>
                <c:pt idx="223">
                  <c:v>181.0</c:v>
                </c:pt>
                <c:pt idx="224">
                  <c:v>182.0</c:v>
                </c:pt>
                <c:pt idx="225">
                  <c:v>183.0</c:v>
                </c:pt>
                <c:pt idx="226">
                  <c:v>183.0</c:v>
                </c:pt>
                <c:pt idx="227">
                  <c:v>183.0</c:v>
                </c:pt>
                <c:pt idx="228">
                  <c:v>184.0</c:v>
                </c:pt>
                <c:pt idx="229">
                  <c:v>184.0</c:v>
                </c:pt>
                <c:pt idx="230">
                  <c:v>185.0</c:v>
                </c:pt>
                <c:pt idx="231">
                  <c:v>186.0</c:v>
                </c:pt>
                <c:pt idx="232">
                  <c:v>186.0</c:v>
                </c:pt>
                <c:pt idx="233">
                  <c:v>187.0</c:v>
                </c:pt>
                <c:pt idx="234">
                  <c:v>188.0</c:v>
                </c:pt>
                <c:pt idx="235">
                  <c:v>189.0</c:v>
                </c:pt>
                <c:pt idx="236">
                  <c:v>190.0</c:v>
                </c:pt>
                <c:pt idx="237">
                  <c:v>190.0</c:v>
                </c:pt>
                <c:pt idx="238">
                  <c:v>191.0</c:v>
                </c:pt>
                <c:pt idx="239">
                  <c:v>192.0</c:v>
                </c:pt>
                <c:pt idx="240">
                  <c:v>193.0</c:v>
                </c:pt>
                <c:pt idx="241">
                  <c:v>194.0</c:v>
                </c:pt>
                <c:pt idx="242">
                  <c:v>195.0</c:v>
                </c:pt>
                <c:pt idx="243">
                  <c:v>196.0</c:v>
                </c:pt>
                <c:pt idx="244">
                  <c:v>197.0</c:v>
                </c:pt>
                <c:pt idx="245">
                  <c:v>198.0</c:v>
                </c:pt>
                <c:pt idx="246">
                  <c:v>199.0</c:v>
                </c:pt>
                <c:pt idx="247">
                  <c:v>200.0</c:v>
                </c:pt>
                <c:pt idx="248">
                  <c:v>200.0</c:v>
                </c:pt>
                <c:pt idx="249">
                  <c:v>201.0</c:v>
                </c:pt>
                <c:pt idx="250">
                  <c:v>202.0</c:v>
                </c:pt>
                <c:pt idx="251">
                  <c:v>202.0</c:v>
                </c:pt>
                <c:pt idx="252">
                  <c:v>203.0</c:v>
                </c:pt>
                <c:pt idx="253">
                  <c:v>204.0</c:v>
                </c:pt>
                <c:pt idx="254">
                  <c:v>205.0</c:v>
                </c:pt>
                <c:pt idx="255">
                  <c:v>206.0</c:v>
                </c:pt>
                <c:pt idx="256">
                  <c:v>207.0</c:v>
                </c:pt>
                <c:pt idx="257">
                  <c:v>208.0</c:v>
                </c:pt>
                <c:pt idx="258">
                  <c:v>209.0</c:v>
                </c:pt>
                <c:pt idx="259">
                  <c:v>210.0</c:v>
                </c:pt>
                <c:pt idx="260">
                  <c:v>211.0</c:v>
                </c:pt>
                <c:pt idx="261">
                  <c:v>212.0</c:v>
                </c:pt>
                <c:pt idx="262">
                  <c:v>213.0</c:v>
                </c:pt>
                <c:pt idx="263">
                  <c:v>214.0</c:v>
                </c:pt>
                <c:pt idx="264">
                  <c:v>215.0</c:v>
                </c:pt>
                <c:pt idx="265">
                  <c:v>216.0</c:v>
                </c:pt>
                <c:pt idx="266">
                  <c:v>217.0</c:v>
                </c:pt>
                <c:pt idx="267">
                  <c:v>218.0</c:v>
                </c:pt>
                <c:pt idx="268">
                  <c:v>219.0</c:v>
                </c:pt>
                <c:pt idx="269">
                  <c:v>220.0</c:v>
                </c:pt>
                <c:pt idx="270">
                  <c:v>221.0</c:v>
                </c:pt>
                <c:pt idx="271">
                  <c:v>222.0</c:v>
                </c:pt>
                <c:pt idx="272">
                  <c:v>223.0</c:v>
                </c:pt>
                <c:pt idx="273">
                  <c:v>224.0</c:v>
                </c:pt>
                <c:pt idx="274">
                  <c:v>225.0</c:v>
                </c:pt>
                <c:pt idx="275">
                  <c:v>225.0</c:v>
                </c:pt>
                <c:pt idx="276">
                  <c:v>226.0</c:v>
                </c:pt>
                <c:pt idx="277">
                  <c:v>227.0</c:v>
                </c:pt>
                <c:pt idx="278">
                  <c:v>228.0</c:v>
                </c:pt>
                <c:pt idx="279">
                  <c:v>229.0</c:v>
                </c:pt>
                <c:pt idx="280">
                  <c:v>230.0</c:v>
                </c:pt>
                <c:pt idx="281">
                  <c:v>231.0</c:v>
                </c:pt>
                <c:pt idx="282">
                  <c:v>232.0</c:v>
                </c:pt>
                <c:pt idx="283">
                  <c:v>233.0</c:v>
                </c:pt>
                <c:pt idx="284">
                  <c:v>234.0</c:v>
                </c:pt>
                <c:pt idx="285">
                  <c:v>235.0</c:v>
                </c:pt>
                <c:pt idx="286">
                  <c:v>236.0</c:v>
                </c:pt>
                <c:pt idx="287">
                  <c:v>237.0</c:v>
                </c:pt>
                <c:pt idx="288">
                  <c:v>238.0</c:v>
                </c:pt>
                <c:pt idx="289">
                  <c:v>239.0</c:v>
                </c:pt>
                <c:pt idx="290">
                  <c:v>240.0</c:v>
                </c:pt>
                <c:pt idx="291">
                  <c:v>241.0</c:v>
                </c:pt>
                <c:pt idx="292">
                  <c:v>242.0</c:v>
                </c:pt>
                <c:pt idx="293">
                  <c:v>243.0</c:v>
                </c:pt>
                <c:pt idx="294">
                  <c:v>244.0</c:v>
                </c:pt>
                <c:pt idx="295">
                  <c:v>245.0</c:v>
                </c:pt>
                <c:pt idx="296">
                  <c:v>246.0</c:v>
                </c:pt>
                <c:pt idx="297">
                  <c:v>247.0</c:v>
                </c:pt>
                <c:pt idx="298">
                  <c:v>248.0</c:v>
                </c:pt>
                <c:pt idx="299">
                  <c:v>249.0</c:v>
                </c:pt>
                <c:pt idx="300">
                  <c:v>250.0</c:v>
                </c:pt>
                <c:pt idx="301">
                  <c:v>251.0</c:v>
                </c:pt>
                <c:pt idx="302">
                  <c:v>252.0</c:v>
                </c:pt>
                <c:pt idx="303">
                  <c:v>253.0</c:v>
                </c:pt>
                <c:pt idx="304">
                  <c:v>254.0</c:v>
                </c:pt>
                <c:pt idx="305">
                  <c:v>255.0</c:v>
                </c:pt>
                <c:pt idx="306">
                  <c:v>256.0</c:v>
                </c:pt>
                <c:pt idx="307">
                  <c:v>257.0</c:v>
                </c:pt>
                <c:pt idx="308">
                  <c:v>258.0</c:v>
                </c:pt>
                <c:pt idx="309">
                  <c:v>259.0</c:v>
                </c:pt>
                <c:pt idx="310">
                  <c:v>260.0</c:v>
                </c:pt>
                <c:pt idx="311">
                  <c:v>261.0</c:v>
                </c:pt>
                <c:pt idx="312">
                  <c:v>262.0</c:v>
                </c:pt>
                <c:pt idx="313">
                  <c:v>263.0</c:v>
                </c:pt>
                <c:pt idx="314">
                  <c:v>264.0</c:v>
                </c:pt>
                <c:pt idx="315">
                  <c:v>265.0</c:v>
                </c:pt>
                <c:pt idx="316">
                  <c:v>266.0</c:v>
                </c:pt>
                <c:pt idx="317">
                  <c:v>267.0</c:v>
                </c:pt>
                <c:pt idx="318">
                  <c:v>268.0</c:v>
                </c:pt>
                <c:pt idx="319">
                  <c:v>269.0</c:v>
                </c:pt>
                <c:pt idx="320">
                  <c:v>270.0</c:v>
                </c:pt>
                <c:pt idx="321">
                  <c:v>271.0</c:v>
                </c:pt>
                <c:pt idx="322">
                  <c:v>272.0</c:v>
                </c:pt>
                <c:pt idx="323">
                  <c:v>273.0</c:v>
                </c:pt>
                <c:pt idx="324">
                  <c:v>274.0</c:v>
                </c:pt>
                <c:pt idx="325">
                  <c:v>275.0</c:v>
                </c:pt>
                <c:pt idx="326">
                  <c:v>276.0</c:v>
                </c:pt>
                <c:pt idx="327">
                  <c:v>277.0</c:v>
                </c:pt>
                <c:pt idx="328">
                  <c:v>278.0</c:v>
                </c:pt>
                <c:pt idx="329">
                  <c:v>279.0</c:v>
                </c:pt>
                <c:pt idx="330">
                  <c:v>280.0</c:v>
                </c:pt>
                <c:pt idx="331">
                  <c:v>281.0</c:v>
                </c:pt>
                <c:pt idx="332">
                  <c:v>282.0</c:v>
                </c:pt>
                <c:pt idx="333">
                  <c:v>283.0</c:v>
                </c:pt>
                <c:pt idx="334">
                  <c:v>284.0</c:v>
                </c:pt>
                <c:pt idx="335">
                  <c:v>285.0</c:v>
                </c:pt>
                <c:pt idx="336">
                  <c:v>286.0</c:v>
                </c:pt>
                <c:pt idx="337">
                  <c:v>287.0</c:v>
                </c:pt>
                <c:pt idx="338">
                  <c:v>288.0</c:v>
                </c:pt>
                <c:pt idx="339">
                  <c:v>289.0</c:v>
                </c:pt>
                <c:pt idx="340">
                  <c:v>290.0</c:v>
                </c:pt>
                <c:pt idx="341">
                  <c:v>291.0</c:v>
                </c:pt>
                <c:pt idx="342">
                  <c:v>292.0</c:v>
                </c:pt>
                <c:pt idx="343">
                  <c:v>293.0</c:v>
                </c:pt>
                <c:pt idx="344">
                  <c:v>294.0</c:v>
                </c:pt>
                <c:pt idx="345">
                  <c:v>295.0</c:v>
                </c:pt>
                <c:pt idx="346">
                  <c:v>296.0</c:v>
                </c:pt>
                <c:pt idx="347">
                  <c:v>297.0</c:v>
                </c:pt>
                <c:pt idx="348">
                  <c:v>298.0</c:v>
                </c:pt>
                <c:pt idx="349">
                  <c:v>299.0</c:v>
                </c:pt>
                <c:pt idx="350">
                  <c:v>300.0</c:v>
                </c:pt>
                <c:pt idx="351">
                  <c:v>301.0</c:v>
                </c:pt>
                <c:pt idx="352">
                  <c:v>302.0</c:v>
                </c:pt>
                <c:pt idx="353">
                  <c:v>303.0</c:v>
                </c:pt>
                <c:pt idx="354">
                  <c:v>304.0</c:v>
                </c:pt>
                <c:pt idx="355">
                  <c:v>305.0</c:v>
                </c:pt>
                <c:pt idx="356">
                  <c:v>306.0</c:v>
                </c:pt>
                <c:pt idx="357">
                  <c:v>307.0</c:v>
                </c:pt>
                <c:pt idx="358">
                  <c:v>308.0</c:v>
                </c:pt>
                <c:pt idx="359">
                  <c:v>309.0</c:v>
                </c:pt>
                <c:pt idx="360">
                  <c:v>310.0</c:v>
                </c:pt>
                <c:pt idx="361">
                  <c:v>311.0</c:v>
                </c:pt>
                <c:pt idx="362">
                  <c:v>312.0</c:v>
                </c:pt>
                <c:pt idx="363">
                  <c:v>313.0</c:v>
                </c:pt>
                <c:pt idx="364">
                  <c:v>314.0</c:v>
                </c:pt>
                <c:pt idx="365">
                  <c:v>315.0</c:v>
                </c:pt>
                <c:pt idx="366">
                  <c:v>316.0</c:v>
                </c:pt>
                <c:pt idx="367">
                  <c:v>317.0</c:v>
                </c:pt>
                <c:pt idx="368">
                  <c:v>318.0</c:v>
                </c:pt>
                <c:pt idx="369">
                  <c:v>319.0</c:v>
                </c:pt>
                <c:pt idx="370">
                  <c:v>320.0</c:v>
                </c:pt>
                <c:pt idx="371">
                  <c:v>321.0</c:v>
                </c:pt>
                <c:pt idx="372">
                  <c:v>322.0</c:v>
                </c:pt>
                <c:pt idx="373">
                  <c:v>323.0</c:v>
                </c:pt>
                <c:pt idx="374">
                  <c:v>324.0</c:v>
                </c:pt>
                <c:pt idx="375">
                  <c:v>325.0</c:v>
                </c:pt>
                <c:pt idx="376">
                  <c:v>326.0</c:v>
                </c:pt>
                <c:pt idx="377">
                  <c:v>327.0</c:v>
                </c:pt>
                <c:pt idx="378">
                  <c:v>328.0</c:v>
                </c:pt>
                <c:pt idx="379">
                  <c:v>329.0</c:v>
                </c:pt>
                <c:pt idx="380">
                  <c:v>330.0</c:v>
                </c:pt>
                <c:pt idx="381">
                  <c:v>331.0</c:v>
                </c:pt>
                <c:pt idx="382">
                  <c:v>332.0</c:v>
                </c:pt>
                <c:pt idx="383">
                  <c:v>333.0</c:v>
                </c:pt>
                <c:pt idx="384">
                  <c:v>334.0</c:v>
                </c:pt>
                <c:pt idx="385">
                  <c:v>335.0</c:v>
                </c:pt>
                <c:pt idx="386">
                  <c:v>336.0</c:v>
                </c:pt>
                <c:pt idx="387">
                  <c:v>337.0</c:v>
                </c:pt>
                <c:pt idx="388">
                  <c:v>338.0</c:v>
                </c:pt>
                <c:pt idx="389">
                  <c:v>339.0</c:v>
                </c:pt>
                <c:pt idx="390">
                  <c:v>340.0</c:v>
                </c:pt>
                <c:pt idx="391">
                  <c:v>341.0</c:v>
                </c:pt>
                <c:pt idx="392">
                  <c:v>342.0</c:v>
                </c:pt>
                <c:pt idx="393">
                  <c:v>343.0</c:v>
                </c:pt>
                <c:pt idx="394">
                  <c:v>344.0</c:v>
                </c:pt>
                <c:pt idx="395">
                  <c:v>345.0</c:v>
                </c:pt>
                <c:pt idx="396">
                  <c:v>346.0</c:v>
                </c:pt>
                <c:pt idx="397">
                  <c:v>347.0</c:v>
                </c:pt>
                <c:pt idx="398">
                  <c:v>348.0</c:v>
                </c:pt>
                <c:pt idx="399">
                  <c:v>349.0</c:v>
                </c:pt>
                <c:pt idx="400">
                  <c:v>350.0</c:v>
                </c:pt>
                <c:pt idx="401">
                  <c:v>351.0</c:v>
                </c:pt>
                <c:pt idx="402">
                  <c:v>352.0</c:v>
                </c:pt>
                <c:pt idx="403">
                  <c:v>353.0</c:v>
                </c:pt>
                <c:pt idx="404">
                  <c:v>354.0</c:v>
                </c:pt>
                <c:pt idx="405">
                  <c:v>355.0</c:v>
                </c:pt>
                <c:pt idx="406">
                  <c:v>356.0</c:v>
                </c:pt>
                <c:pt idx="407">
                  <c:v>357.0</c:v>
                </c:pt>
                <c:pt idx="408">
                  <c:v>358.0</c:v>
                </c:pt>
                <c:pt idx="409">
                  <c:v>359.0</c:v>
                </c:pt>
                <c:pt idx="410">
                  <c:v>360.0</c:v>
                </c:pt>
                <c:pt idx="411">
                  <c:v>361.0</c:v>
                </c:pt>
                <c:pt idx="412">
                  <c:v>362.0</c:v>
                </c:pt>
                <c:pt idx="413">
                  <c:v>363.0</c:v>
                </c:pt>
                <c:pt idx="414">
                  <c:v>364.0</c:v>
                </c:pt>
                <c:pt idx="415">
                  <c:v>365.0</c:v>
                </c:pt>
                <c:pt idx="416">
                  <c:v>366.0</c:v>
                </c:pt>
                <c:pt idx="417">
                  <c:v>367.0</c:v>
                </c:pt>
                <c:pt idx="418">
                  <c:v>368.0</c:v>
                </c:pt>
                <c:pt idx="419">
                  <c:v>369.0</c:v>
                </c:pt>
                <c:pt idx="420">
                  <c:v>370.0</c:v>
                </c:pt>
                <c:pt idx="421">
                  <c:v>371.0</c:v>
                </c:pt>
                <c:pt idx="422">
                  <c:v>372.0</c:v>
                </c:pt>
                <c:pt idx="423">
                  <c:v>373.0</c:v>
                </c:pt>
                <c:pt idx="424">
                  <c:v>374.0</c:v>
                </c:pt>
                <c:pt idx="425">
                  <c:v>375.0</c:v>
                </c:pt>
                <c:pt idx="426">
                  <c:v>376.0</c:v>
                </c:pt>
                <c:pt idx="427">
                  <c:v>377.0</c:v>
                </c:pt>
                <c:pt idx="428">
                  <c:v>378.0</c:v>
                </c:pt>
                <c:pt idx="429">
                  <c:v>379.0</c:v>
                </c:pt>
                <c:pt idx="430">
                  <c:v>380.0</c:v>
                </c:pt>
                <c:pt idx="431">
                  <c:v>381.0</c:v>
                </c:pt>
                <c:pt idx="432">
                  <c:v>382.0</c:v>
                </c:pt>
                <c:pt idx="433">
                  <c:v>383.0</c:v>
                </c:pt>
                <c:pt idx="434">
                  <c:v>384.0</c:v>
                </c:pt>
                <c:pt idx="435">
                  <c:v>385.0</c:v>
                </c:pt>
                <c:pt idx="436">
                  <c:v>386.0</c:v>
                </c:pt>
                <c:pt idx="437">
                  <c:v>387.0</c:v>
                </c:pt>
                <c:pt idx="438">
                  <c:v>388.0</c:v>
                </c:pt>
                <c:pt idx="439">
                  <c:v>389.0</c:v>
                </c:pt>
                <c:pt idx="440">
                  <c:v>390.0</c:v>
                </c:pt>
                <c:pt idx="441">
                  <c:v>391.0</c:v>
                </c:pt>
                <c:pt idx="442">
                  <c:v>392.0</c:v>
                </c:pt>
                <c:pt idx="443">
                  <c:v>393.0</c:v>
                </c:pt>
                <c:pt idx="444">
                  <c:v>394.0</c:v>
                </c:pt>
                <c:pt idx="445">
                  <c:v>395.0</c:v>
                </c:pt>
                <c:pt idx="446">
                  <c:v>396.0</c:v>
                </c:pt>
                <c:pt idx="447">
                  <c:v>397.0</c:v>
                </c:pt>
                <c:pt idx="448">
                  <c:v>398.0</c:v>
                </c:pt>
                <c:pt idx="449">
                  <c:v>399.0</c:v>
                </c:pt>
                <c:pt idx="450">
                  <c:v>400.0</c:v>
                </c:pt>
              </c:numCache>
            </c:numRef>
          </c:xVal>
          <c:yVal>
            <c:numRef>
              <c:f>'Figure 45'!$F$4:$F$454</c:f>
              <c:numCache>
                <c:formatCode>General</c:formatCode>
                <c:ptCount val="45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0.0078181</c:v>
                </c:pt>
                <c:pt idx="66">
                  <c:v>0.0336643</c:v>
                </c:pt>
                <c:pt idx="67">
                  <c:v>0.0608998</c:v>
                </c:pt>
                <c:pt idx="68">
                  <c:v>0.0897047</c:v>
                </c:pt>
                <c:pt idx="69">
                  <c:v>0.1202733</c:v>
                </c:pt>
                <c:pt idx="70">
                  <c:v>0.1528155</c:v>
                </c:pt>
                <c:pt idx="71">
                  <c:v>0.1528155</c:v>
                </c:pt>
                <c:pt idx="72">
                  <c:v>0.1875588</c:v>
                </c:pt>
                <c:pt idx="73">
                  <c:v>0.2247501</c:v>
                </c:pt>
                <c:pt idx="74">
                  <c:v>0.2646579</c:v>
                </c:pt>
                <c:pt idx="75">
                  <c:v>0.3075748</c:v>
                </c:pt>
                <c:pt idx="76">
                  <c:v>0.3538198</c:v>
                </c:pt>
                <c:pt idx="77">
                  <c:v>0.4037413</c:v>
                </c:pt>
                <c:pt idx="78">
                  <c:v>0.4577197</c:v>
                </c:pt>
                <c:pt idx="79">
                  <c:v>0.5161717</c:v>
                </c:pt>
                <c:pt idx="80">
                  <c:v>0.5795529</c:v>
                </c:pt>
                <c:pt idx="81">
                  <c:v>0.648363</c:v>
                </c:pt>
                <c:pt idx="82">
                  <c:v>0.648363</c:v>
                </c:pt>
                <c:pt idx="83">
                  <c:v>0.7231488</c:v>
                </c:pt>
                <c:pt idx="84">
                  <c:v>0.8045107</c:v>
                </c:pt>
                <c:pt idx="85">
                  <c:v>0.8931071</c:v>
                </c:pt>
                <c:pt idx="86">
                  <c:v>0.9896603</c:v>
                </c:pt>
                <c:pt idx="87">
                  <c:v>1.094964</c:v>
                </c:pt>
                <c:pt idx="88">
                  <c:v>1.094964</c:v>
                </c:pt>
                <c:pt idx="89">
                  <c:v>1.094964</c:v>
                </c:pt>
                <c:pt idx="90">
                  <c:v>1.205863</c:v>
                </c:pt>
                <c:pt idx="91">
                  <c:v>1.205863</c:v>
                </c:pt>
                <c:pt idx="92">
                  <c:v>1.219947</c:v>
                </c:pt>
                <c:pt idx="93">
                  <c:v>1.23596</c:v>
                </c:pt>
                <c:pt idx="94">
                  <c:v>1.254068</c:v>
                </c:pt>
                <c:pt idx="95">
                  <c:v>1.274448</c:v>
                </c:pt>
                <c:pt idx="96">
                  <c:v>1.297296</c:v>
                </c:pt>
                <c:pt idx="97">
                  <c:v>1.297296</c:v>
                </c:pt>
                <c:pt idx="98">
                  <c:v>1.322824</c:v>
                </c:pt>
                <c:pt idx="99">
                  <c:v>1.322824</c:v>
                </c:pt>
                <c:pt idx="100">
                  <c:v>1.351265</c:v>
                </c:pt>
                <c:pt idx="101">
                  <c:v>1.382872</c:v>
                </c:pt>
                <c:pt idx="102">
                  <c:v>1.417923</c:v>
                </c:pt>
                <c:pt idx="103">
                  <c:v>1.417923</c:v>
                </c:pt>
                <c:pt idx="104">
                  <c:v>1.417923</c:v>
                </c:pt>
                <c:pt idx="105">
                  <c:v>1.45672</c:v>
                </c:pt>
                <c:pt idx="106">
                  <c:v>1.499593</c:v>
                </c:pt>
                <c:pt idx="107">
                  <c:v>1.499593</c:v>
                </c:pt>
                <c:pt idx="108">
                  <c:v>1.499593</c:v>
                </c:pt>
                <c:pt idx="109">
                  <c:v>1.499593</c:v>
                </c:pt>
                <c:pt idx="110">
                  <c:v>1.546906</c:v>
                </c:pt>
                <c:pt idx="111">
                  <c:v>1.599053</c:v>
                </c:pt>
                <c:pt idx="112">
                  <c:v>1.656466</c:v>
                </c:pt>
                <c:pt idx="113">
                  <c:v>1.656466</c:v>
                </c:pt>
                <c:pt idx="114">
                  <c:v>1.719619</c:v>
                </c:pt>
                <c:pt idx="115">
                  <c:v>1.789029</c:v>
                </c:pt>
                <c:pt idx="116">
                  <c:v>1.865261</c:v>
                </c:pt>
                <c:pt idx="117">
                  <c:v>1.948934</c:v>
                </c:pt>
                <c:pt idx="118">
                  <c:v>1.948934</c:v>
                </c:pt>
                <c:pt idx="119">
                  <c:v>1.981025</c:v>
                </c:pt>
                <c:pt idx="120">
                  <c:v>1.981025</c:v>
                </c:pt>
                <c:pt idx="121">
                  <c:v>1.981025</c:v>
                </c:pt>
                <c:pt idx="122">
                  <c:v>1.991791</c:v>
                </c:pt>
                <c:pt idx="123">
                  <c:v>1.991791</c:v>
                </c:pt>
                <c:pt idx="124">
                  <c:v>1.991791</c:v>
                </c:pt>
                <c:pt idx="125">
                  <c:v>1.991791</c:v>
                </c:pt>
                <c:pt idx="126">
                  <c:v>2.004649999999998</c:v>
                </c:pt>
                <c:pt idx="127">
                  <c:v>2.01976</c:v>
                </c:pt>
                <c:pt idx="128">
                  <c:v>2.037297</c:v>
                </c:pt>
                <c:pt idx="129">
                  <c:v>2.057450999999999</c:v>
                </c:pt>
                <c:pt idx="130">
                  <c:v>2.080429</c:v>
                </c:pt>
                <c:pt idx="131">
                  <c:v>2.080429</c:v>
                </c:pt>
                <c:pt idx="132">
                  <c:v>2.080429</c:v>
                </c:pt>
                <c:pt idx="133">
                  <c:v>2.106456999999998</c:v>
                </c:pt>
                <c:pt idx="134">
                  <c:v>2.106456999999998</c:v>
                </c:pt>
                <c:pt idx="135">
                  <c:v>2.106456999999998</c:v>
                </c:pt>
                <c:pt idx="136">
                  <c:v>2.13578</c:v>
                </c:pt>
                <c:pt idx="137">
                  <c:v>2.168666</c:v>
                </c:pt>
                <c:pt idx="138">
                  <c:v>2.205408</c:v>
                </c:pt>
                <c:pt idx="139">
                  <c:v>2.205408</c:v>
                </c:pt>
                <c:pt idx="140">
                  <c:v>2.246323</c:v>
                </c:pt>
                <c:pt idx="141">
                  <c:v>2.291757</c:v>
                </c:pt>
                <c:pt idx="142">
                  <c:v>2.342089999999998</c:v>
                </c:pt>
                <c:pt idx="143">
                  <c:v>2.397732</c:v>
                </c:pt>
                <c:pt idx="144">
                  <c:v>2.459133</c:v>
                </c:pt>
                <c:pt idx="145">
                  <c:v>2.526783</c:v>
                </c:pt>
                <c:pt idx="146">
                  <c:v>2.54435</c:v>
                </c:pt>
                <c:pt idx="147">
                  <c:v>2.552804</c:v>
                </c:pt>
                <c:pt idx="148">
                  <c:v>2.563296</c:v>
                </c:pt>
                <c:pt idx="149">
                  <c:v>2.575972999999999</c:v>
                </c:pt>
                <c:pt idx="150">
                  <c:v>2.575972999999999</c:v>
                </c:pt>
                <c:pt idx="151">
                  <c:v>2.590996</c:v>
                </c:pt>
                <c:pt idx="152">
                  <c:v>2.590996</c:v>
                </c:pt>
                <c:pt idx="153">
                  <c:v>2.608538</c:v>
                </c:pt>
                <c:pt idx="154">
                  <c:v>2.628789</c:v>
                </c:pt>
                <c:pt idx="155">
                  <c:v>2.651956</c:v>
                </c:pt>
                <c:pt idx="156">
                  <c:v>2.678262</c:v>
                </c:pt>
                <c:pt idx="157">
                  <c:v>2.707948</c:v>
                </c:pt>
                <c:pt idx="158">
                  <c:v>2.741279</c:v>
                </c:pt>
                <c:pt idx="159">
                  <c:v>2.778542</c:v>
                </c:pt>
                <c:pt idx="160">
                  <c:v>2.820047999999999</c:v>
                </c:pt>
                <c:pt idx="161">
                  <c:v>2.866135</c:v>
                </c:pt>
                <c:pt idx="162">
                  <c:v>2.866135</c:v>
                </c:pt>
                <c:pt idx="163">
                  <c:v>2.917171</c:v>
                </c:pt>
                <c:pt idx="164">
                  <c:v>2.973555</c:v>
                </c:pt>
                <c:pt idx="165">
                  <c:v>2.9864</c:v>
                </c:pt>
                <c:pt idx="166">
                  <c:v>2.993274</c:v>
                </c:pt>
                <c:pt idx="167">
                  <c:v>3.002082</c:v>
                </c:pt>
                <c:pt idx="168">
                  <c:v>3.012958999999979</c:v>
                </c:pt>
                <c:pt idx="169">
                  <c:v>3.02605</c:v>
                </c:pt>
                <c:pt idx="170">
                  <c:v>3.041515</c:v>
                </c:pt>
                <c:pt idx="171">
                  <c:v>3.059524</c:v>
                </c:pt>
                <c:pt idx="172">
                  <c:v>3.080263</c:v>
                </c:pt>
                <c:pt idx="173">
                  <c:v>3.103934</c:v>
                </c:pt>
                <c:pt idx="174">
                  <c:v>3.103934</c:v>
                </c:pt>
                <c:pt idx="175">
                  <c:v>3.130754</c:v>
                </c:pt>
                <c:pt idx="176">
                  <c:v>3.16096</c:v>
                </c:pt>
                <c:pt idx="177">
                  <c:v>3.194807</c:v>
                </c:pt>
                <c:pt idx="178">
                  <c:v>3.232572999999999</c:v>
                </c:pt>
                <c:pt idx="179">
                  <c:v>3.274557</c:v>
                </c:pt>
                <c:pt idx="180">
                  <c:v>3.274557</c:v>
                </c:pt>
                <c:pt idx="181">
                  <c:v>3.321086999999999</c:v>
                </c:pt>
                <c:pt idx="182">
                  <c:v>3.347016</c:v>
                </c:pt>
                <c:pt idx="183">
                  <c:v>3.352171999999999</c:v>
                </c:pt>
                <c:pt idx="184">
                  <c:v>3.359109</c:v>
                </c:pt>
                <c:pt idx="185">
                  <c:v>3.367948</c:v>
                </c:pt>
                <c:pt idx="186">
                  <c:v>3.378817999999998</c:v>
                </c:pt>
                <c:pt idx="187">
                  <c:v>3.391859999999978</c:v>
                </c:pt>
                <c:pt idx="188">
                  <c:v>3.407224</c:v>
                </c:pt>
                <c:pt idx="189">
                  <c:v>3.425074</c:v>
                </c:pt>
                <c:pt idx="190">
                  <c:v>3.425074</c:v>
                </c:pt>
                <c:pt idx="191">
                  <c:v>3.445586</c:v>
                </c:pt>
                <c:pt idx="192">
                  <c:v>3.468952</c:v>
                </c:pt>
                <c:pt idx="193">
                  <c:v>3.495377</c:v>
                </c:pt>
                <c:pt idx="194">
                  <c:v>3.525085</c:v>
                </c:pt>
                <c:pt idx="195">
                  <c:v>3.525085</c:v>
                </c:pt>
                <c:pt idx="196">
                  <c:v>3.558316</c:v>
                </c:pt>
                <c:pt idx="197">
                  <c:v>3.595332</c:v>
                </c:pt>
                <c:pt idx="198">
                  <c:v>3.636411999999999</c:v>
                </c:pt>
                <c:pt idx="199">
                  <c:v>3.636411999999999</c:v>
                </c:pt>
                <c:pt idx="200">
                  <c:v>3.653268999999998</c:v>
                </c:pt>
                <c:pt idx="201">
                  <c:v>3.657862999999998</c:v>
                </c:pt>
                <c:pt idx="202">
                  <c:v>3.657862999999998</c:v>
                </c:pt>
                <c:pt idx="203">
                  <c:v>3.657862999999998</c:v>
                </c:pt>
                <c:pt idx="204">
                  <c:v>3.664149</c:v>
                </c:pt>
                <c:pt idx="205">
                  <c:v>3.664149</c:v>
                </c:pt>
                <c:pt idx="206">
                  <c:v>3.664149</c:v>
                </c:pt>
                <c:pt idx="207">
                  <c:v>3.672237</c:v>
                </c:pt>
                <c:pt idx="208">
                  <c:v>3.672237</c:v>
                </c:pt>
                <c:pt idx="209">
                  <c:v>3.672237</c:v>
                </c:pt>
                <c:pt idx="210">
                  <c:v>3.682247999999999</c:v>
                </c:pt>
                <c:pt idx="211">
                  <c:v>3.694311</c:v>
                </c:pt>
                <c:pt idx="212">
                  <c:v>3.708565</c:v>
                </c:pt>
                <c:pt idx="213">
                  <c:v>3.725159</c:v>
                </c:pt>
                <c:pt idx="214">
                  <c:v>3.744255</c:v>
                </c:pt>
                <c:pt idx="215">
                  <c:v>3.766028</c:v>
                </c:pt>
                <c:pt idx="216">
                  <c:v>3.790665999999998</c:v>
                </c:pt>
                <c:pt idx="217">
                  <c:v>3.818371</c:v>
                </c:pt>
                <c:pt idx="218">
                  <c:v>3.849361</c:v>
                </c:pt>
                <c:pt idx="219">
                  <c:v>3.883874</c:v>
                </c:pt>
                <c:pt idx="220">
                  <c:v>3.915147999999998</c:v>
                </c:pt>
                <c:pt idx="221">
                  <c:v>3.918398</c:v>
                </c:pt>
                <c:pt idx="222">
                  <c:v>3.923195</c:v>
                </c:pt>
                <c:pt idx="223">
                  <c:v>3.923195</c:v>
                </c:pt>
                <c:pt idx="224">
                  <c:v>3.929637</c:v>
                </c:pt>
                <c:pt idx="225">
                  <c:v>3.937831</c:v>
                </c:pt>
                <c:pt idx="226">
                  <c:v>3.937831</c:v>
                </c:pt>
                <c:pt idx="227">
                  <c:v>3.937831</c:v>
                </c:pt>
                <c:pt idx="228">
                  <c:v>3.947889</c:v>
                </c:pt>
                <c:pt idx="229">
                  <c:v>3.947889</c:v>
                </c:pt>
                <c:pt idx="230">
                  <c:v>3.959935</c:v>
                </c:pt>
                <c:pt idx="231">
                  <c:v>3.9741</c:v>
                </c:pt>
                <c:pt idx="232">
                  <c:v>3.9741</c:v>
                </c:pt>
                <c:pt idx="233">
                  <c:v>3.990527</c:v>
                </c:pt>
                <c:pt idx="234">
                  <c:v>4.009368</c:v>
                </c:pt>
                <c:pt idx="235">
                  <c:v>4.030789</c:v>
                </c:pt>
                <c:pt idx="236">
                  <c:v>4.054964999999974</c:v>
                </c:pt>
                <c:pt idx="237">
                  <c:v>4.054964999999974</c:v>
                </c:pt>
                <c:pt idx="238">
                  <c:v>4.082085999999977</c:v>
                </c:pt>
                <c:pt idx="239">
                  <c:v>4.112358999999985</c:v>
                </c:pt>
                <c:pt idx="240">
                  <c:v>4.145457999999985</c:v>
                </c:pt>
                <c:pt idx="241">
                  <c:v>4.148028</c:v>
                </c:pt>
                <c:pt idx="242">
                  <c:v>4.152041999999986</c:v>
                </c:pt>
                <c:pt idx="243">
                  <c:v>4.15758999999997</c:v>
                </c:pt>
                <c:pt idx="244">
                  <c:v>4.164769999999995</c:v>
                </c:pt>
                <c:pt idx="245">
                  <c:v>4.173683</c:v>
                </c:pt>
                <c:pt idx="246">
                  <c:v>4.184440999999985</c:v>
                </c:pt>
                <c:pt idx="247">
                  <c:v>4.197163999999995</c:v>
                </c:pt>
                <c:pt idx="248">
                  <c:v>4.197163999999995</c:v>
                </c:pt>
                <c:pt idx="249">
                  <c:v>4.21198</c:v>
                </c:pt>
                <c:pt idx="250">
                  <c:v>4.229026</c:v>
                </c:pt>
                <c:pt idx="251">
                  <c:v>4.229026</c:v>
                </c:pt>
                <c:pt idx="252">
                  <c:v>4.248451</c:v>
                </c:pt>
                <c:pt idx="253">
                  <c:v>4.270414</c:v>
                </c:pt>
                <c:pt idx="254">
                  <c:v>4.295085999999977</c:v>
                </c:pt>
                <c:pt idx="255">
                  <c:v>4.322649</c:v>
                </c:pt>
                <c:pt idx="256">
                  <c:v>4.350159999999986</c:v>
                </c:pt>
                <c:pt idx="257">
                  <c:v>4.352509999999985</c:v>
                </c:pt>
                <c:pt idx="258">
                  <c:v>4.356232</c:v>
                </c:pt>
                <c:pt idx="259">
                  <c:v>4.361410999999977</c:v>
                </c:pt>
                <c:pt idx="260">
                  <c:v>4.368134999999966</c:v>
                </c:pt>
                <c:pt idx="261">
                  <c:v>4.376502</c:v>
                </c:pt>
                <c:pt idx="262">
                  <c:v>4.386613</c:v>
                </c:pt>
                <c:pt idx="263">
                  <c:v>4.398580999999973</c:v>
                </c:pt>
                <c:pt idx="264">
                  <c:v>4.412522</c:v>
                </c:pt>
                <c:pt idx="265">
                  <c:v>4.428564999999995</c:v>
                </c:pt>
                <c:pt idx="266">
                  <c:v>4.446846</c:v>
                </c:pt>
                <c:pt idx="267">
                  <c:v>4.467509999999995</c:v>
                </c:pt>
                <c:pt idx="268">
                  <c:v>4.490715999999995</c:v>
                </c:pt>
                <c:pt idx="269">
                  <c:v>4.516631</c:v>
                </c:pt>
                <c:pt idx="270">
                  <c:v>4.533927</c:v>
                </c:pt>
                <c:pt idx="271">
                  <c:v>4.536392</c:v>
                </c:pt>
                <c:pt idx="272">
                  <c:v>4.540179</c:v>
                </c:pt>
                <c:pt idx="273">
                  <c:v>4.545369</c:v>
                </c:pt>
                <c:pt idx="274">
                  <c:v>4.552047</c:v>
                </c:pt>
                <c:pt idx="275">
                  <c:v>4.552047</c:v>
                </c:pt>
                <c:pt idx="276">
                  <c:v>4.560303</c:v>
                </c:pt>
                <c:pt idx="277">
                  <c:v>4.570235</c:v>
                </c:pt>
                <c:pt idx="278">
                  <c:v>4.581948</c:v>
                </c:pt>
                <c:pt idx="279">
                  <c:v>4.595551999999985</c:v>
                </c:pt>
                <c:pt idx="280">
                  <c:v>4.611168</c:v>
                </c:pt>
                <c:pt idx="281">
                  <c:v>4.628923999999984</c:v>
                </c:pt>
                <c:pt idx="282">
                  <c:v>4.648955999999973</c:v>
                </c:pt>
                <c:pt idx="283">
                  <c:v>4.671412</c:v>
                </c:pt>
                <c:pt idx="284">
                  <c:v>4.696449</c:v>
                </c:pt>
                <c:pt idx="285">
                  <c:v>4.700466</c:v>
                </c:pt>
                <c:pt idx="286">
                  <c:v>4.703298</c:v>
                </c:pt>
                <c:pt idx="287">
                  <c:v>4.707421</c:v>
                </c:pt>
                <c:pt idx="288">
                  <c:v>4.712912999999977</c:v>
                </c:pt>
                <c:pt idx="289">
                  <c:v>4.719853</c:v>
                </c:pt>
                <c:pt idx="290">
                  <c:v>4.728332</c:v>
                </c:pt>
                <c:pt idx="291">
                  <c:v>4.738441</c:v>
                </c:pt>
                <c:pt idx="292">
                  <c:v>4.75028</c:v>
                </c:pt>
                <c:pt idx="293">
                  <c:v>4.763956999999977</c:v>
                </c:pt>
                <c:pt idx="294">
                  <c:v>4.779585</c:v>
                </c:pt>
                <c:pt idx="295">
                  <c:v>4.797286999999986</c:v>
                </c:pt>
                <c:pt idx="296">
                  <c:v>4.817193999999985</c:v>
                </c:pt>
                <c:pt idx="297">
                  <c:v>4.839444</c:v>
                </c:pt>
                <c:pt idx="298">
                  <c:v>4.850553999999986</c:v>
                </c:pt>
                <c:pt idx="299">
                  <c:v>4.852749999999999</c:v>
                </c:pt>
                <c:pt idx="300">
                  <c:v>4.856150999999985</c:v>
                </c:pt>
                <c:pt idx="301">
                  <c:v>4.860824999999974</c:v>
                </c:pt>
                <c:pt idx="302">
                  <c:v>4.866848</c:v>
                </c:pt>
                <c:pt idx="303">
                  <c:v>4.874299</c:v>
                </c:pt>
                <c:pt idx="304">
                  <c:v>4.883264</c:v>
                </c:pt>
                <c:pt idx="305">
                  <c:v>4.893831999999985</c:v>
                </c:pt>
                <c:pt idx="306">
                  <c:v>4.906102</c:v>
                </c:pt>
                <c:pt idx="307">
                  <c:v>4.920175999999985</c:v>
                </c:pt>
                <c:pt idx="308">
                  <c:v>4.936165</c:v>
                </c:pt>
                <c:pt idx="309">
                  <c:v>4.954186999999974</c:v>
                </c:pt>
                <c:pt idx="310">
                  <c:v>4.974369</c:v>
                </c:pt>
                <c:pt idx="311">
                  <c:v>4.988466</c:v>
                </c:pt>
                <c:pt idx="312">
                  <c:v>4.990267</c:v>
                </c:pt>
                <c:pt idx="313">
                  <c:v>4.993203</c:v>
                </c:pt>
                <c:pt idx="314">
                  <c:v>4.997338</c:v>
                </c:pt>
                <c:pt idx="315">
                  <c:v>5.002742</c:v>
                </c:pt>
                <c:pt idx="316">
                  <c:v>5.009487</c:v>
                </c:pt>
                <c:pt idx="317">
                  <c:v>5.017653</c:v>
                </c:pt>
                <c:pt idx="318">
                  <c:v>5.027323</c:v>
                </c:pt>
                <c:pt idx="319">
                  <c:v>5.038585999999984</c:v>
                </c:pt>
                <c:pt idx="320">
                  <c:v>5.051536999999986</c:v>
                </c:pt>
                <c:pt idx="321">
                  <c:v>5.066277</c:v>
                </c:pt>
                <c:pt idx="322">
                  <c:v>5.08291499999997</c:v>
                </c:pt>
                <c:pt idx="323">
                  <c:v>5.101567</c:v>
                </c:pt>
                <c:pt idx="324">
                  <c:v>5.115752999999994</c:v>
                </c:pt>
                <c:pt idx="325">
                  <c:v>5.117343999999997</c:v>
                </c:pt>
                <c:pt idx="326">
                  <c:v>5.120013999999977</c:v>
                </c:pt>
                <c:pt idx="327">
                  <c:v>5.123823999999995</c:v>
                </c:pt>
                <c:pt idx="328">
                  <c:v>5.128837999999973</c:v>
                </c:pt>
                <c:pt idx="329">
                  <c:v>5.135124999999977</c:v>
                </c:pt>
                <c:pt idx="330">
                  <c:v>5.142757999999985</c:v>
                </c:pt>
                <c:pt idx="331">
                  <c:v>5.151815999999975</c:v>
                </c:pt>
                <c:pt idx="332">
                  <c:v>5.162379999999994</c:v>
                </c:pt>
                <c:pt idx="333">
                  <c:v>5.174538999999977</c:v>
                </c:pt>
                <c:pt idx="334">
                  <c:v>5.188387999999986</c:v>
                </c:pt>
                <c:pt idx="335">
                  <c:v>5.204028</c:v>
                </c:pt>
                <c:pt idx="336">
                  <c:v>5.221563</c:v>
                </c:pt>
                <c:pt idx="337">
                  <c:v>5.233744</c:v>
                </c:pt>
                <c:pt idx="338">
                  <c:v>5.235269</c:v>
                </c:pt>
                <c:pt idx="339">
                  <c:v>5.237829</c:v>
                </c:pt>
                <c:pt idx="340">
                  <c:v>5.241481</c:v>
                </c:pt>
                <c:pt idx="341">
                  <c:v>5.246286</c:v>
                </c:pt>
                <c:pt idx="342">
                  <c:v>5.25231</c:v>
                </c:pt>
                <c:pt idx="343">
                  <c:v>5.25962</c:v>
                </c:pt>
                <c:pt idx="344">
                  <c:v>5.268289</c:v>
                </c:pt>
                <c:pt idx="345">
                  <c:v>5.278398</c:v>
                </c:pt>
                <c:pt idx="346">
                  <c:v>5.290026</c:v>
                </c:pt>
                <c:pt idx="347">
                  <c:v>5.303265</c:v>
                </c:pt>
                <c:pt idx="348">
                  <c:v>5.318207</c:v>
                </c:pt>
                <c:pt idx="349">
                  <c:v>5.334951999999977</c:v>
                </c:pt>
                <c:pt idx="350">
                  <c:v>5.343575999999985</c:v>
                </c:pt>
                <c:pt idx="351">
                  <c:v>5.345150999999984</c:v>
                </c:pt>
                <c:pt idx="352">
                  <c:v>5.347725999999985</c:v>
                </c:pt>
                <c:pt idx="353">
                  <c:v>5.351356</c:v>
                </c:pt>
                <c:pt idx="354">
                  <c:v>5.356097</c:v>
                </c:pt>
                <c:pt idx="355">
                  <c:v>5.362011999999973</c:v>
                </c:pt>
                <c:pt idx="356">
                  <c:v>5.369165999999987</c:v>
                </c:pt>
                <c:pt idx="357">
                  <c:v>5.377629</c:v>
                </c:pt>
                <c:pt idx="358">
                  <c:v>5.387474999999977</c:v>
                </c:pt>
                <c:pt idx="359">
                  <c:v>5.398781999999985</c:v>
                </c:pt>
                <c:pt idx="360">
                  <c:v>5.411635</c:v>
                </c:pt>
                <c:pt idx="361">
                  <c:v>5.426122</c:v>
                </c:pt>
                <c:pt idx="362">
                  <c:v>5.442338</c:v>
                </c:pt>
                <c:pt idx="363">
                  <c:v>5.44623</c:v>
                </c:pt>
                <c:pt idx="364">
                  <c:v>5.447950999999994</c:v>
                </c:pt>
                <c:pt idx="365">
                  <c:v>5.450643</c:v>
                </c:pt>
                <c:pt idx="366">
                  <c:v>5.454359</c:v>
                </c:pt>
                <c:pt idx="367">
                  <c:v>5.459154</c:v>
                </c:pt>
                <c:pt idx="368">
                  <c:v>5.465087999999985</c:v>
                </c:pt>
                <c:pt idx="369">
                  <c:v>5.472223</c:v>
                </c:pt>
                <c:pt idx="370">
                  <c:v>5.480628</c:v>
                </c:pt>
                <c:pt idx="371">
                  <c:v>5.49037</c:v>
                </c:pt>
                <c:pt idx="372">
                  <c:v>5.501527</c:v>
                </c:pt>
                <c:pt idx="373">
                  <c:v>5.514176999999974</c:v>
                </c:pt>
                <c:pt idx="374">
                  <c:v>5.528406999999985</c:v>
                </c:pt>
                <c:pt idx="375">
                  <c:v>5.541513999999998</c:v>
                </c:pt>
                <c:pt idx="376">
                  <c:v>5.542554999999974</c:v>
                </c:pt>
                <c:pt idx="377">
                  <c:v>5.544499</c:v>
                </c:pt>
                <c:pt idx="378">
                  <c:v>5.547392</c:v>
                </c:pt>
                <c:pt idx="379">
                  <c:v>5.551286</c:v>
                </c:pt>
                <c:pt idx="380">
                  <c:v>5.556234</c:v>
                </c:pt>
                <c:pt idx="381">
                  <c:v>5.562294</c:v>
                </c:pt>
                <c:pt idx="382">
                  <c:v>5.569524999999985</c:v>
                </c:pt>
                <c:pt idx="383">
                  <c:v>5.577992</c:v>
                </c:pt>
                <c:pt idx="384">
                  <c:v>5.587764</c:v>
                </c:pt>
                <c:pt idx="385">
                  <c:v>5.598911999999977</c:v>
                </c:pt>
                <c:pt idx="386">
                  <c:v>5.611513999999984</c:v>
                </c:pt>
                <c:pt idx="387">
                  <c:v>5.625649999999998</c:v>
                </c:pt>
                <c:pt idx="388">
                  <c:v>5.63194</c:v>
                </c:pt>
                <c:pt idx="389">
                  <c:v>5.633287</c:v>
                </c:pt>
                <c:pt idx="390">
                  <c:v>5.635520999999985</c:v>
                </c:pt>
                <c:pt idx="391">
                  <c:v>5.638688</c:v>
                </c:pt>
                <c:pt idx="392">
                  <c:v>5.642837999999974</c:v>
                </c:pt>
                <c:pt idx="393">
                  <c:v>5.648022</c:v>
                </c:pt>
                <c:pt idx="394">
                  <c:v>5.654296999999984</c:v>
                </c:pt>
                <c:pt idx="395">
                  <c:v>5.661719999999986</c:v>
                </c:pt>
                <c:pt idx="396">
                  <c:v>5.670356</c:v>
                </c:pt>
                <c:pt idx="397">
                  <c:v>5.680269</c:v>
                </c:pt>
                <c:pt idx="398">
                  <c:v>5.691529</c:v>
                </c:pt>
                <c:pt idx="399">
                  <c:v>5.704210999999995</c:v>
                </c:pt>
                <c:pt idx="400">
                  <c:v>5.716492</c:v>
                </c:pt>
                <c:pt idx="401">
                  <c:v>5.717364</c:v>
                </c:pt>
                <c:pt idx="402">
                  <c:v>5.71907</c:v>
                </c:pt>
                <c:pt idx="403">
                  <c:v>5.721651</c:v>
                </c:pt>
                <c:pt idx="404">
                  <c:v>5.725152999999985</c:v>
                </c:pt>
                <c:pt idx="405">
                  <c:v>5.729626</c:v>
                </c:pt>
                <c:pt idx="406">
                  <c:v>5.735119</c:v>
                </c:pt>
                <c:pt idx="407">
                  <c:v>5.741687</c:v>
                </c:pt>
                <c:pt idx="408">
                  <c:v>5.749387</c:v>
                </c:pt>
                <c:pt idx="409">
                  <c:v>5.758281</c:v>
                </c:pt>
                <c:pt idx="410">
                  <c:v>5.768431999999985</c:v>
                </c:pt>
                <c:pt idx="411">
                  <c:v>5.779908</c:v>
                </c:pt>
                <c:pt idx="412">
                  <c:v>5.792783</c:v>
                </c:pt>
                <c:pt idx="413">
                  <c:v>5.797072</c:v>
                </c:pt>
                <c:pt idx="414">
                  <c:v>5.798357</c:v>
                </c:pt>
                <c:pt idx="415">
                  <c:v>5.800467</c:v>
                </c:pt>
                <c:pt idx="416">
                  <c:v>5.803448</c:v>
                </c:pt>
                <c:pt idx="417">
                  <c:v>5.807341</c:v>
                </c:pt>
                <c:pt idx="418">
                  <c:v>5.812194999999973</c:v>
                </c:pt>
                <c:pt idx="419">
                  <c:v>5.818061</c:v>
                </c:pt>
                <c:pt idx="420">
                  <c:v>5.824990999999969</c:v>
                </c:pt>
                <c:pt idx="421">
                  <c:v>5.833042</c:v>
                </c:pt>
                <c:pt idx="422">
                  <c:v>5.842273</c:v>
                </c:pt>
                <c:pt idx="423">
                  <c:v>5.852746999999995</c:v>
                </c:pt>
                <c:pt idx="424">
                  <c:v>5.864531999999965</c:v>
                </c:pt>
                <c:pt idx="425">
                  <c:v>5.872732</c:v>
                </c:pt>
                <c:pt idx="426">
                  <c:v>5.873684</c:v>
                </c:pt>
                <c:pt idx="427">
                  <c:v>5.875421</c:v>
                </c:pt>
                <c:pt idx="428">
                  <c:v>5.877979999999995</c:v>
                </c:pt>
                <c:pt idx="429">
                  <c:v>5.881405</c:v>
                </c:pt>
                <c:pt idx="430">
                  <c:v>5.885737999999995</c:v>
                </c:pt>
                <c:pt idx="431">
                  <c:v>5.891028</c:v>
                </c:pt>
                <c:pt idx="432">
                  <c:v>5.897324999999977</c:v>
                </c:pt>
                <c:pt idx="433">
                  <c:v>5.904679</c:v>
                </c:pt>
                <c:pt idx="434">
                  <c:v>5.913146</c:v>
                </c:pt>
                <c:pt idx="435">
                  <c:v>5.922785999999977</c:v>
                </c:pt>
                <c:pt idx="436">
                  <c:v>5.933661</c:v>
                </c:pt>
                <c:pt idx="437">
                  <c:v>5.944645</c:v>
                </c:pt>
                <c:pt idx="438">
                  <c:v>5.945339</c:v>
                </c:pt>
                <c:pt idx="439">
                  <c:v>5.94678</c:v>
                </c:pt>
                <c:pt idx="440">
                  <c:v>5.949004</c:v>
                </c:pt>
                <c:pt idx="441">
                  <c:v>5.952051</c:v>
                </c:pt>
                <c:pt idx="442">
                  <c:v>5.955963</c:v>
                </c:pt>
                <c:pt idx="443">
                  <c:v>5.960782</c:v>
                </c:pt>
                <c:pt idx="444">
                  <c:v>5.966556999999995</c:v>
                </c:pt>
                <c:pt idx="445">
                  <c:v>5.973336</c:v>
                </c:pt>
                <c:pt idx="446">
                  <c:v>5.98117</c:v>
                </c:pt>
                <c:pt idx="447">
                  <c:v>5.990114999999977</c:v>
                </c:pt>
                <c:pt idx="448">
                  <c:v>6.000229</c:v>
                </c:pt>
                <c:pt idx="449">
                  <c:v>6.011573</c:v>
                </c:pt>
                <c:pt idx="450">
                  <c:v>6.013585999999974</c:v>
                </c:pt>
              </c:numCache>
            </c:numRef>
          </c:yVal>
          <c:smooth val="1"/>
          <c:extLst xmlns:c16r2="http://schemas.microsoft.com/office/drawing/2015/06/chart">
            <c:ext xmlns:c16="http://schemas.microsoft.com/office/drawing/2014/chart" uri="{C3380CC4-5D6E-409C-BE32-E72D297353CC}">
              <c16:uniqueId val="{00000003-7198-47B1-A818-A5EFEC13A3A0}"/>
            </c:ext>
          </c:extLst>
        </c:ser>
        <c:ser>
          <c:idx val="4"/>
          <c:order val="5"/>
          <c:spPr>
            <a:ln>
              <a:solidFill>
                <a:schemeClr val="tx1"/>
              </a:solidFill>
              <a:prstDash val="dashDot"/>
            </a:ln>
          </c:spPr>
          <c:marker>
            <c:symbol val="none"/>
          </c:marker>
          <c:xVal>
            <c:numRef>
              <c:f>'Figure 45'!$B$4:$B$454</c:f>
              <c:numCache>
                <c:formatCode>General</c:formatCode>
                <c:ptCount val="451"/>
                <c:pt idx="0">
                  <c:v>1.0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13.0</c:v>
                </c:pt>
                <c:pt idx="15">
                  <c:v>14.0</c:v>
                </c:pt>
                <c:pt idx="16">
                  <c:v>15.0</c:v>
                </c:pt>
                <c:pt idx="17">
                  <c:v>16.0</c:v>
                </c:pt>
                <c:pt idx="18">
                  <c:v>17.0</c:v>
                </c:pt>
                <c:pt idx="19">
                  <c:v>18.0</c:v>
                </c:pt>
                <c:pt idx="20">
                  <c:v>19.0</c:v>
                </c:pt>
                <c:pt idx="21">
                  <c:v>20.0</c:v>
                </c:pt>
                <c:pt idx="22">
                  <c:v>21.0</c:v>
                </c:pt>
                <c:pt idx="23">
                  <c:v>22.0</c:v>
                </c:pt>
                <c:pt idx="24">
                  <c:v>23.0</c:v>
                </c:pt>
                <c:pt idx="25">
                  <c:v>24.0</c:v>
                </c:pt>
                <c:pt idx="26">
                  <c:v>25.0</c:v>
                </c:pt>
                <c:pt idx="27">
                  <c:v>26.0</c:v>
                </c:pt>
                <c:pt idx="28">
                  <c:v>27.0</c:v>
                </c:pt>
                <c:pt idx="29">
                  <c:v>28.0</c:v>
                </c:pt>
                <c:pt idx="30">
                  <c:v>29.0</c:v>
                </c:pt>
                <c:pt idx="31">
                  <c:v>30.0</c:v>
                </c:pt>
                <c:pt idx="32">
                  <c:v>31.0</c:v>
                </c:pt>
                <c:pt idx="33">
                  <c:v>32.0</c:v>
                </c:pt>
                <c:pt idx="34">
                  <c:v>33.0</c:v>
                </c:pt>
                <c:pt idx="35">
                  <c:v>34.0</c:v>
                </c:pt>
                <c:pt idx="36">
                  <c:v>35.0</c:v>
                </c:pt>
                <c:pt idx="37">
                  <c:v>36.0</c:v>
                </c:pt>
                <c:pt idx="38">
                  <c:v>37.0</c:v>
                </c:pt>
                <c:pt idx="39">
                  <c:v>38.0</c:v>
                </c:pt>
                <c:pt idx="40">
                  <c:v>39.0</c:v>
                </c:pt>
                <c:pt idx="41">
                  <c:v>40.0</c:v>
                </c:pt>
                <c:pt idx="42">
                  <c:v>41.0</c:v>
                </c:pt>
                <c:pt idx="43">
                  <c:v>42.0</c:v>
                </c:pt>
                <c:pt idx="44">
                  <c:v>43.0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57.0</c:v>
                </c:pt>
                <c:pt idx="61">
                  <c:v>58.0</c:v>
                </c:pt>
                <c:pt idx="62">
                  <c:v>59.0</c:v>
                </c:pt>
                <c:pt idx="63">
                  <c:v>60.0</c:v>
                </c:pt>
                <c:pt idx="64">
                  <c:v>61.0</c:v>
                </c:pt>
                <c:pt idx="65">
                  <c:v>62.0</c:v>
                </c:pt>
                <c:pt idx="66">
                  <c:v>63.0</c:v>
                </c:pt>
                <c:pt idx="67">
                  <c:v>64.0</c:v>
                </c:pt>
                <c:pt idx="68">
                  <c:v>65.0</c:v>
                </c:pt>
                <c:pt idx="69">
                  <c:v>66.0</c:v>
                </c:pt>
                <c:pt idx="70">
                  <c:v>67.0</c:v>
                </c:pt>
                <c:pt idx="71">
                  <c:v>67.0</c:v>
                </c:pt>
                <c:pt idx="72">
                  <c:v>68.0</c:v>
                </c:pt>
                <c:pt idx="73">
                  <c:v>69.0</c:v>
                </c:pt>
                <c:pt idx="74">
                  <c:v>70.0</c:v>
                </c:pt>
                <c:pt idx="75">
                  <c:v>71.0</c:v>
                </c:pt>
                <c:pt idx="76">
                  <c:v>72.0</c:v>
                </c:pt>
                <c:pt idx="77">
                  <c:v>73.0</c:v>
                </c:pt>
                <c:pt idx="78">
                  <c:v>74.0</c:v>
                </c:pt>
                <c:pt idx="79">
                  <c:v>75.0</c:v>
                </c:pt>
                <c:pt idx="80">
                  <c:v>76.0</c:v>
                </c:pt>
                <c:pt idx="81">
                  <c:v>77.0</c:v>
                </c:pt>
                <c:pt idx="82">
                  <c:v>77.0</c:v>
                </c:pt>
                <c:pt idx="83">
                  <c:v>78.0</c:v>
                </c:pt>
                <c:pt idx="84">
                  <c:v>79.0</c:v>
                </c:pt>
                <c:pt idx="85">
                  <c:v>80.0</c:v>
                </c:pt>
                <c:pt idx="86">
                  <c:v>81.0</c:v>
                </c:pt>
                <c:pt idx="87">
                  <c:v>82.0</c:v>
                </c:pt>
                <c:pt idx="88">
                  <c:v>82.0</c:v>
                </c:pt>
                <c:pt idx="89">
                  <c:v>82.0</c:v>
                </c:pt>
                <c:pt idx="90">
                  <c:v>83.0</c:v>
                </c:pt>
                <c:pt idx="91">
                  <c:v>83.0</c:v>
                </c:pt>
                <c:pt idx="92">
                  <c:v>84.0</c:v>
                </c:pt>
                <c:pt idx="93">
                  <c:v>85.0</c:v>
                </c:pt>
                <c:pt idx="94">
                  <c:v>86.0</c:v>
                </c:pt>
                <c:pt idx="95">
                  <c:v>87.0</c:v>
                </c:pt>
                <c:pt idx="96">
                  <c:v>88.0</c:v>
                </c:pt>
                <c:pt idx="97">
                  <c:v>88.0</c:v>
                </c:pt>
                <c:pt idx="98">
                  <c:v>89.0</c:v>
                </c:pt>
                <c:pt idx="99">
                  <c:v>89.0</c:v>
                </c:pt>
                <c:pt idx="100">
                  <c:v>90.0</c:v>
                </c:pt>
                <c:pt idx="101">
                  <c:v>91.0</c:v>
                </c:pt>
                <c:pt idx="102">
                  <c:v>92.0</c:v>
                </c:pt>
                <c:pt idx="103">
                  <c:v>92.0</c:v>
                </c:pt>
                <c:pt idx="104">
                  <c:v>92.0</c:v>
                </c:pt>
                <c:pt idx="105">
                  <c:v>93.0</c:v>
                </c:pt>
                <c:pt idx="106">
                  <c:v>94.0</c:v>
                </c:pt>
                <c:pt idx="107">
                  <c:v>94.0</c:v>
                </c:pt>
                <c:pt idx="108">
                  <c:v>94.0</c:v>
                </c:pt>
                <c:pt idx="109">
                  <c:v>94.0</c:v>
                </c:pt>
                <c:pt idx="110">
                  <c:v>95.0</c:v>
                </c:pt>
                <c:pt idx="111">
                  <c:v>96.0</c:v>
                </c:pt>
                <c:pt idx="112">
                  <c:v>97.0</c:v>
                </c:pt>
                <c:pt idx="113">
                  <c:v>97.0</c:v>
                </c:pt>
                <c:pt idx="114">
                  <c:v>98.0</c:v>
                </c:pt>
                <c:pt idx="115">
                  <c:v>99.0</c:v>
                </c:pt>
                <c:pt idx="116">
                  <c:v>100.0</c:v>
                </c:pt>
                <c:pt idx="117">
                  <c:v>101.0</c:v>
                </c:pt>
                <c:pt idx="118">
                  <c:v>101.0</c:v>
                </c:pt>
                <c:pt idx="119">
                  <c:v>102.0</c:v>
                </c:pt>
                <c:pt idx="120">
                  <c:v>102.0</c:v>
                </c:pt>
                <c:pt idx="121">
                  <c:v>102.0</c:v>
                </c:pt>
                <c:pt idx="122">
                  <c:v>103.0</c:v>
                </c:pt>
                <c:pt idx="123">
                  <c:v>103.0</c:v>
                </c:pt>
                <c:pt idx="124">
                  <c:v>103.0</c:v>
                </c:pt>
                <c:pt idx="125">
                  <c:v>103.0</c:v>
                </c:pt>
                <c:pt idx="126">
                  <c:v>104.0</c:v>
                </c:pt>
                <c:pt idx="127">
                  <c:v>105.0</c:v>
                </c:pt>
                <c:pt idx="128">
                  <c:v>106.0</c:v>
                </c:pt>
                <c:pt idx="129">
                  <c:v>107.0</c:v>
                </c:pt>
                <c:pt idx="130">
                  <c:v>108.0</c:v>
                </c:pt>
                <c:pt idx="131">
                  <c:v>108.0</c:v>
                </c:pt>
                <c:pt idx="132">
                  <c:v>108.0</c:v>
                </c:pt>
                <c:pt idx="133">
                  <c:v>109.0</c:v>
                </c:pt>
                <c:pt idx="134">
                  <c:v>109.0</c:v>
                </c:pt>
                <c:pt idx="135">
                  <c:v>109.0</c:v>
                </c:pt>
                <c:pt idx="136">
                  <c:v>110.0</c:v>
                </c:pt>
                <c:pt idx="137">
                  <c:v>111.0</c:v>
                </c:pt>
                <c:pt idx="138">
                  <c:v>112.0</c:v>
                </c:pt>
                <c:pt idx="139">
                  <c:v>112.0</c:v>
                </c:pt>
                <c:pt idx="140">
                  <c:v>113.0</c:v>
                </c:pt>
                <c:pt idx="141">
                  <c:v>114.0</c:v>
                </c:pt>
                <c:pt idx="142">
                  <c:v>115.0</c:v>
                </c:pt>
                <c:pt idx="143">
                  <c:v>116.0</c:v>
                </c:pt>
                <c:pt idx="144">
                  <c:v>117.0</c:v>
                </c:pt>
                <c:pt idx="145">
                  <c:v>118.0</c:v>
                </c:pt>
                <c:pt idx="146">
                  <c:v>119.0</c:v>
                </c:pt>
                <c:pt idx="147">
                  <c:v>120.0</c:v>
                </c:pt>
                <c:pt idx="148">
                  <c:v>121.0</c:v>
                </c:pt>
                <c:pt idx="149">
                  <c:v>122.0</c:v>
                </c:pt>
                <c:pt idx="150">
                  <c:v>122.0</c:v>
                </c:pt>
                <c:pt idx="151">
                  <c:v>123.0</c:v>
                </c:pt>
                <c:pt idx="152">
                  <c:v>123.0</c:v>
                </c:pt>
                <c:pt idx="153">
                  <c:v>124.0</c:v>
                </c:pt>
                <c:pt idx="154">
                  <c:v>125.0</c:v>
                </c:pt>
                <c:pt idx="155">
                  <c:v>126.0</c:v>
                </c:pt>
                <c:pt idx="156">
                  <c:v>127.0</c:v>
                </c:pt>
                <c:pt idx="157">
                  <c:v>128.0</c:v>
                </c:pt>
                <c:pt idx="158">
                  <c:v>129.0</c:v>
                </c:pt>
                <c:pt idx="159">
                  <c:v>130.0</c:v>
                </c:pt>
                <c:pt idx="160">
                  <c:v>131.0</c:v>
                </c:pt>
                <c:pt idx="161">
                  <c:v>132.0</c:v>
                </c:pt>
                <c:pt idx="162">
                  <c:v>132.0</c:v>
                </c:pt>
                <c:pt idx="163">
                  <c:v>133.0</c:v>
                </c:pt>
                <c:pt idx="164">
                  <c:v>134.0</c:v>
                </c:pt>
                <c:pt idx="165">
                  <c:v>135.0</c:v>
                </c:pt>
                <c:pt idx="166">
                  <c:v>136.0</c:v>
                </c:pt>
                <c:pt idx="167">
                  <c:v>137.0</c:v>
                </c:pt>
                <c:pt idx="168">
                  <c:v>138.0</c:v>
                </c:pt>
                <c:pt idx="169">
                  <c:v>139.0</c:v>
                </c:pt>
                <c:pt idx="170">
                  <c:v>140.0</c:v>
                </c:pt>
                <c:pt idx="171">
                  <c:v>141.0</c:v>
                </c:pt>
                <c:pt idx="172">
                  <c:v>142.0</c:v>
                </c:pt>
                <c:pt idx="173">
                  <c:v>143.0</c:v>
                </c:pt>
                <c:pt idx="174">
                  <c:v>143.0</c:v>
                </c:pt>
                <c:pt idx="175">
                  <c:v>144.0</c:v>
                </c:pt>
                <c:pt idx="176">
                  <c:v>145.0</c:v>
                </c:pt>
                <c:pt idx="177">
                  <c:v>146.0</c:v>
                </c:pt>
                <c:pt idx="178">
                  <c:v>147.0</c:v>
                </c:pt>
                <c:pt idx="179">
                  <c:v>148.0</c:v>
                </c:pt>
                <c:pt idx="180">
                  <c:v>148.0</c:v>
                </c:pt>
                <c:pt idx="181">
                  <c:v>149.0</c:v>
                </c:pt>
                <c:pt idx="182">
                  <c:v>150.0</c:v>
                </c:pt>
                <c:pt idx="183">
                  <c:v>151.0</c:v>
                </c:pt>
                <c:pt idx="184">
                  <c:v>152.0</c:v>
                </c:pt>
                <c:pt idx="185">
                  <c:v>153.0</c:v>
                </c:pt>
                <c:pt idx="186">
                  <c:v>154.0</c:v>
                </c:pt>
                <c:pt idx="187">
                  <c:v>155.0</c:v>
                </c:pt>
                <c:pt idx="188">
                  <c:v>156.0</c:v>
                </c:pt>
                <c:pt idx="189">
                  <c:v>157.0</c:v>
                </c:pt>
                <c:pt idx="190">
                  <c:v>157.0</c:v>
                </c:pt>
                <c:pt idx="191">
                  <c:v>158.0</c:v>
                </c:pt>
                <c:pt idx="192">
                  <c:v>159.0</c:v>
                </c:pt>
                <c:pt idx="193">
                  <c:v>160.0</c:v>
                </c:pt>
                <c:pt idx="194">
                  <c:v>161.0</c:v>
                </c:pt>
                <c:pt idx="195">
                  <c:v>161.0</c:v>
                </c:pt>
                <c:pt idx="196">
                  <c:v>162.0</c:v>
                </c:pt>
                <c:pt idx="197">
                  <c:v>163.0</c:v>
                </c:pt>
                <c:pt idx="198">
                  <c:v>164.0</c:v>
                </c:pt>
                <c:pt idx="199">
                  <c:v>164.0</c:v>
                </c:pt>
                <c:pt idx="200">
                  <c:v>165.0</c:v>
                </c:pt>
                <c:pt idx="201">
                  <c:v>166.0</c:v>
                </c:pt>
                <c:pt idx="202">
                  <c:v>166.0</c:v>
                </c:pt>
                <c:pt idx="203">
                  <c:v>166.0</c:v>
                </c:pt>
                <c:pt idx="204">
                  <c:v>167.0</c:v>
                </c:pt>
                <c:pt idx="205">
                  <c:v>167.0</c:v>
                </c:pt>
                <c:pt idx="206">
                  <c:v>167.0</c:v>
                </c:pt>
                <c:pt idx="207">
                  <c:v>168.0</c:v>
                </c:pt>
                <c:pt idx="208">
                  <c:v>168.0</c:v>
                </c:pt>
                <c:pt idx="209">
                  <c:v>168.0</c:v>
                </c:pt>
                <c:pt idx="210">
                  <c:v>169.0</c:v>
                </c:pt>
                <c:pt idx="211">
                  <c:v>170.0</c:v>
                </c:pt>
                <c:pt idx="212">
                  <c:v>171.0</c:v>
                </c:pt>
                <c:pt idx="213">
                  <c:v>172.0</c:v>
                </c:pt>
                <c:pt idx="214">
                  <c:v>173.0</c:v>
                </c:pt>
                <c:pt idx="215">
                  <c:v>174.0</c:v>
                </c:pt>
                <c:pt idx="216">
                  <c:v>175.0</c:v>
                </c:pt>
                <c:pt idx="217">
                  <c:v>176.0</c:v>
                </c:pt>
                <c:pt idx="218">
                  <c:v>177.0</c:v>
                </c:pt>
                <c:pt idx="219">
                  <c:v>178.0</c:v>
                </c:pt>
                <c:pt idx="220">
                  <c:v>179.0</c:v>
                </c:pt>
                <c:pt idx="221">
                  <c:v>180.0</c:v>
                </c:pt>
                <c:pt idx="222">
                  <c:v>181.0</c:v>
                </c:pt>
                <c:pt idx="223">
                  <c:v>181.0</c:v>
                </c:pt>
                <c:pt idx="224">
                  <c:v>182.0</c:v>
                </c:pt>
                <c:pt idx="225">
                  <c:v>183.0</c:v>
                </c:pt>
                <c:pt idx="226">
                  <c:v>183.0</c:v>
                </c:pt>
                <c:pt idx="227">
                  <c:v>183.0</c:v>
                </c:pt>
                <c:pt idx="228">
                  <c:v>184.0</c:v>
                </c:pt>
                <c:pt idx="229">
                  <c:v>184.0</c:v>
                </c:pt>
                <c:pt idx="230">
                  <c:v>185.0</c:v>
                </c:pt>
                <c:pt idx="231">
                  <c:v>186.0</c:v>
                </c:pt>
                <c:pt idx="232">
                  <c:v>186.0</c:v>
                </c:pt>
                <c:pt idx="233">
                  <c:v>187.0</c:v>
                </c:pt>
                <c:pt idx="234">
                  <c:v>188.0</c:v>
                </c:pt>
                <c:pt idx="235">
                  <c:v>189.0</c:v>
                </c:pt>
                <c:pt idx="236">
                  <c:v>190.0</c:v>
                </c:pt>
                <c:pt idx="237">
                  <c:v>190.0</c:v>
                </c:pt>
                <c:pt idx="238">
                  <c:v>191.0</c:v>
                </c:pt>
                <c:pt idx="239">
                  <c:v>192.0</c:v>
                </c:pt>
                <c:pt idx="240">
                  <c:v>193.0</c:v>
                </c:pt>
                <c:pt idx="241">
                  <c:v>194.0</c:v>
                </c:pt>
                <c:pt idx="242">
                  <c:v>195.0</c:v>
                </c:pt>
                <c:pt idx="243">
                  <c:v>196.0</c:v>
                </c:pt>
                <c:pt idx="244">
                  <c:v>197.0</c:v>
                </c:pt>
                <c:pt idx="245">
                  <c:v>198.0</c:v>
                </c:pt>
                <c:pt idx="246">
                  <c:v>199.0</c:v>
                </c:pt>
                <c:pt idx="247">
                  <c:v>200.0</c:v>
                </c:pt>
                <c:pt idx="248">
                  <c:v>200.0</c:v>
                </c:pt>
                <c:pt idx="249">
                  <c:v>201.0</c:v>
                </c:pt>
                <c:pt idx="250">
                  <c:v>202.0</c:v>
                </c:pt>
                <c:pt idx="251">
                  <c:v>202.0</c:v>
                </c:pt>
                <c:pt idx="252">
                  <c:v>203.0</c:v>
                </c:pt>
                <c:pt idx="253">
                  <c:v>204.0</c:v>
                </c:pt>
                <c:pt idx="254">
                  <c:v>205.0</c:v>
                </c:pt>
                <c:pt idx="255">
                  <c:v>206.0</c:v>
                </c:pt>
                <c:pt idx="256">
                  <c:v>207.0</c:v>
                </c:pt>
                <c:pt idx="257">
                  <c:v>208.0</c:v>
                </c:pt>
                <c:pt idx="258">
                  <c:v>209.0</c:v>
                </c:pt>
                <c:pt idx="259">
                  <c:v>210.0</c:v>
                </c:pt>
                <c:pt idx="260">
                  <c:v>211.0</c:v>
                </c:pt>
                <c:pt idx="261">
                  <c:v>212.0</c:v>
                </c:pt>
                <c:pt idx="262">
                  <c:v>213.0</c:v>
                </c:pt>
                <c:pt idx="263">
                  <c:v>214.0</c:v>
                </c:pt>
                <c:pt idx="264">
                  <c:v>215.0</c:v>
                </c:pt>
                <c:pt idx="265">
                  <c:v>216.0</c:v>
                </c:pt>
                <c:pt idx="266">
                  <c:v>217.0</c:v>
                </c:pt>
                <c:pt idx="267">
                  <c:v>218.0</c:v>
                </c:pt>
                <c:pt idx="268">
                  <c:v>219.0</c:v>
                </c:pt>
                <c:pt idx="269">
                  <c:v>220.0</c:v>
                </c:pt>
                <c:pt idx="270">
                  <c:v>221.0</c:v>
                </c:pt>
                <c:pt idx="271">
                  <c:v>222.0</c:v>
                </c:pt>
                <c:pt idx="272">
                  <c:v>223.0</c:v>
                </c:pt>
                <c:pt idx="273">
                  <c:v>224.0</c:v>
                </c:pt>
                <c:pt idx="274">
                  <c:v>225.0</c:v>
                </c:pt>
                <c:pt idx="275">
                  <c:v>225.0</c:v>
                </c:pt>
                <c:pt idx="276">
                  <c:v>226.0</c:v>
                </c:pt>
                <c:pt idx="277">
                  <c:v>227.0</c:v>
                </c:pt>
                <c:pt idx="278">
                  <c:v>228.0</c:v>
                </c:pt>
                <c:pt idx="279">
                  <c:v>229.0</c:v>
                </c:pt>
                <c:pt idx="280">
                  <c:v>230.0</c:v>
                </c:pt>
                <c:pt idx="281">
                  <c:v>231.0</c:v>
                </c:pt>
                <c:pt idx="282">
                  <c:v>232.0</c:v>
                </c:pt>
                <c:pt idx="283">
                  <c:v>233.0</c:v>
                </c:pt>
                <c:pt idx="284">
                  <c:v>234.0</c:v>
                </c:pt>
                <c:pt idx="285">
                  <c:v>235.0</c:v>
                </c:pt>
                <c:pt idx="286">
                  <c:v>236.0</c:v>
                </c:pt>
                <c:pt idx="287">
                  <c:v>237.0</c:v>
                </c:pt>
                <c:pt idx="288">
                  <c:v>238.0</c:v>
                </c:pt>
                <c:pt idx="289">
                  <c:v>239.0</c:v>
                </c:pt>
                <c:pt idx="290">
                  <c:v>240.0</c:v>
                </c:pt>
                <c:pt idx="291">
                  <c:v>241.0</c:v>
                </c:pt>
                <c:pt idx="292">
                  <c:v>242.0</c:v>
                </c:pt>
                <c:pt idx="293">
                  <c:v>243.0</c:v>
                </c:pt>
                <c:pt idx="294">
                  <c:v>244.0</c:v>
                </c:pt>
                <c:pt idx="295">
                  <c:v>245.0</c:v>
                </c:pt>
                <c:pt idx="296">
                  <c:v>246.0</c:v>
                </c:pt>
                <c:pt idx="297">
                  <c:v>247.0</c:v>
                </c:pt>
                <c:pt idx="298">
                  <c:v>248.0</c:v>
                </c:pt>
                <c:pt idx="299">
                  <c:v>249.0</c:v>
                </c:pt>
                <c:pt idx="300">
                  <c:v>250.0</c:v>
                </c:pt>
                <c:pt idx="301">
                  <c:v>251.0</c:v>
                </c:pt>
                <c:pt idx="302">
                  <c:v>252.0</c:v>
                </c:pt>
                <c:pt idx="303">
                  <c:v>253.0</c:v>
                </c:pt>
                <c:pt idx="304">
                  <c:v>254.0</c:v>
                </c:pt>
                <c:pt idx="305">
                  <c:v>255.0</c:v>
                </c:pt>
                <c:pt idx="306">
                  <c:v>256.0</c:v>
                </c:pt>
                <c:pt idx="307">
                  <c:v>257.0</c:v>
                </c:pt>
                <c:pt idx="308">
                  <c:v>258.0</c:v>
                </c:pt>
                <c:pt idx="309">
                  <c:v>259.0</c:v>
                </c:pt>
                <c:pt idx="310">
                  <c:v>260.0</c:v>
                </c:pt>
                <c:pt idx="311">
                  <c:v>261.0</c:v>
                </c:pt>
                <c:pt idx="312">
                  <c:v>262.0</c:v>
                </c:pt>
                <c:pt idx="313">
                  <c:v>263.0</c:v>
                </c:pt>
                <c:pt idx="314">
                  <c:v>264.0</c:v>
                </c:pt>
                <c:pt idx="315">
                  <c:v>265.0</c:v>
                </c:pt>
                <c:pt idx="316">
                  <c:v>266.0</c:v>
                </c:pt>
                <c:pt idx="317">
                  <c:v>267.0</c:v>
                </c:pt>
                <c:pt idx="318">
                  <c:v>268.0</c:v>
                </c:pt>
                <c:pt idx="319">
                  <c:v>269.0</c:v>
                </c:pt>
                <c:pt idx="320">
                  <c:v>270.0</c:v>
                </c:pt>
                <c:pt idx="321">
                  <c:v>271.0</c:v>
                </c:pt>
                <c:pt idx="322">
                  <c:v>272.0</c:v>
                </c:pt>
                <c:pt idx="323">
                  <c:v>273.0</c:v>
                </c:pt>
                <c:pt idx="324">
                  <c:v>274.0</c:v>
                </c:pt>
                <c:pt idx="325">
                  <c:v>275.0</c:v>
                </c:pt>
                <c:pt idx="326">
                  <c:v>276.0</c:v>
                </c:pt>
                <c:pt idx="327">
                  <c:v>277.0</c:v>
                </c:pt>
                <c:pt idx="328">
                  <c:v>278.0</c:v>
                </c:pt>
                <c:pt idx="329">
                  <c:v>279.0</c:v>
                </c:pt>
                <c:pt idx="330">
                  <c:v>280.0</c:v>
                </c:pt>
                <c:pt idx="331">
                  <c:v>281.0</c:v>
                </c:pt>
                <c:pt idx="332">
                  <c:v>282.0</c:v>
                </c:pt>
                <c:pt idx="333">
                  <c:v>283.0</c:v>
                </c:pt>
                <c:pt idx="334">
                  <c:v>284.0</c:v>
                </c:pt>
                <c:pt idx="335">
                  <c:v>285.0</c:v>
                </c:pt>
                <c:pt idx="336">
                  <c:v>286.0</c:v>
                </c:pt>
                <c:pt idx="337">
                  <c:v>287.0</c:v>
                </c:pt>
                <c:pt idx="338">
                  <c:v>288.0</c:v>
                </c:pt>
                <c:pt idx="339">
                  <c:v>289.0</c:v>
                </c:pt>
                <c:pt idx="340">
                  <c:v>290.0</c:v>
                </c:pt>
                <c:pt idx="341">
                  <c:v>291.0</c:v>
                </c:pt>
                <c:pt idx="342">
                  <c:v>292.0</c:v>
                </c:pt>
                <c:pt idx="343">
                  <c:v>293.0</c:v>
                </c:pt>
                <c:pt idx="344">
                  <c:v>294.0</c:v>
                </c:pt>
                <c:pt idx="345">
                  <c:v>295.0</c:v>
                </c:pt>
                <c:pt idx="346">
                  <c:v>296.0</c:v>
                </c:pt>
                <c:pt idx="347">
                  <c:v>297.0</c:v>
                </c:pt>
                <c:pt idx="348">
                  <c:v>298.0</c:v>
                </c:pt>
                <c:pt idx="349">
                  <c:v>299.0</c:v>
                </c:pt>
                <c:pt idx="350">
                  <c:v>300.0</c:v>
                </c:pt>
                <c:pt idx="351">
                  <c:v>301.0</c:v>
                </c:pt>
                <c:pt idx="352">
                  <c:v>302.0</c:v>
                </c:pt>
                <c:pt idx="353">
                  <c:v>303.0</c:v>
                </c:pt>
                <c:pt idx="354">
                  <c:v>304.0</c:v>
                </c:pt>
                <c:pt idx="355">
                  <c:v>305.0</c:v>
                </c:pt>
                <c:pt idx="356">
                  <c:v>306.0</c:v>
                </c:pt>
                <c:pt idx="357">
                  <c:v>307.0</c:v>
                </c:pt>
                <c:pt idx="358">
                  <c:v>308.0</c:v>
                </c:pt>
                <c:pt idx="359">
                  <c:v>309.0</c:v>
                </c:pt>
                <c:pt idx="360">
                  <c:v>310.0</c:v>
                </c:pt>
                <c:pt idx="361">
                  <c:v>311.0</c:v>
                </c:pt>
                <c:pt idx="362">
                  <c:v>312.0</c:v>
                </c:pt>
                <c:pt idx="363">
                  <c:v>313.0</c:v>
                </c:pt>
                <c:pt idx="364">
                  <c:v>314.0</c:v>
                </c:pt>
                <c:pt idx="365">
                  <c:v>315.0</c:v>
                </c:pt>
                <c:pt idx="366">
                  <c:v>316.0</c:v>
                </c:pt>
                <c:pt idx="367">
                  <c:v>317.0</c:v>
                </c:pt>
                <c:pt idx="368">
                  <c:v>318.0</c:v>
                </c:pt>
                <c:pt idx="369">
                  <c:v>319.0</c:v>
                </c:pt>
                <c:pt idx="370">
                  <c:v>320.0</c:v>
                </c:pt>
                <c:pt idx="371">
                  <c:v>321.0</c:v>
                </c:pt>
                <c:pt idx="372">
                  <c:v>322.0</c:v>
                </c:pt>
                <c:pt idx="373">
                  <c:v>323.0</c:v>
                </c:pt>
                <c:pt idx="374">
                  <c:v>324.0</c:v>
                </c:pt>
                <c:pt idx="375">
                  <c:v>325.0</c:v>
                </c:pt>
                <c:pt idx="376">
                  <c:v>326.0</c:v>
                </c:pt>
                <c:pt idx="377">
                  <c:v>327.0</c:v>
                </c:pt>
                <c:pt idx="378">
                  <c:v>328.0</c:v>
                </c:pt>
                <c:pt idx="379">
                  <c:v>329.0</c:v>
                </c:pt>
                <c:pt idx="380">
                  <c:v>330.0</c:v>
                </c:pt>
                <c:pt idx="381">
                  <c:v>331.0</c:v>
                </c:pt>
                <c:pt idx="382">
                  <c:v>332.0</c:v>
                </c:pt>
                <c:pt idx="383">
                  <c:v>333.0</c:v>
                </c:pt>
                <c:pt idx="384">
                  <c:v>334.0</c:v>
                </c:pt>
                <c:pt idx="385">
                  <c:v>335.0</c:v>
                </c:pt>
                <c:pt idx="386">
                  <c:v>336.0</c:v>
                </c:pt>
                <c:pt idx="387">
                  <c:v>337.0</c:v>
                </c:pt>
                <c:pt idx="388">
                  <c:v>338.0</c:v>
                </c:pt>
                <c:pt idx="389">
                  <c:v>339.0</c:v>
                </c:pt>
                <c:pt idx="390">
                  <c:v>340.0</c:v>
                </c:pt>
                <c:pt idx="391">
                  <c:v>341.0</c:v>
                </c:pt>
                <c:pt idx="392">
                  <c:v>342.0</c:v>
                </c:pt>
                <c:pt idx="393">
                  <c:v>343.0</c:v>
                </c:pt>
                <c:pt idx="394">
                  <c:v>344.0</c:v>
                </c:pt>
                <c:pt idx="395">
                  <c:v>345.0</c:v>
                </c:pt>
                <c:pt idx="396">
                  <c:v>346.0</c:v>
                </c:pt>
                <c:pt idx="397">
                  <c:v>347.0</c:v>
                </c:pt>
                <c:pt idx="398">
                  <c:v>348.0</c:v>
                </c:pt>
                <c:pt idx="399">
                  <c:v>349.0</c:v>
                </c:pt>
                <c:pt idx="400">
                  <c:v>350.0</c:v>
                </c:pt>
                <c:pt idx="401">
                  <c:v>351.0</c:v>
                </c:pt>
                <c:pt idx="402">
                  <c:v>352.0</c:v>
                </c:pt>
                <c:pt idx="403">
                  <c:v>353.0</c:v>
                </c:pt>
                <c:pt idx="404">
                  <c:v>354.0</c:v>
                </c:pt>
                <c:pt idx="405">
                  <c:v>355.0</c:v>
                </c:pt>
                <c:pt idx="406">
                  <c:v>356.0</c:v>
                </c:pt>
                <c:pt idx="407">
                  <c:v>357.0</c:v>
                </c:pt>
                <c:pt idx="408">
                  <c:v>358.0</c:v>
                </c:pt>
                <c:pt idx="409">
                  <c:v>359.0</c:v>
                </c:pt>
                <c:pt idx="410">
                  <c:v>360.0</c:v>
                </c:pt>
                <c:pt idx="411">
                  <c:v>361.0</c:v>
                </c:pt>
                <c:pt idx="412">
                  <c:v>362.0</c:v>
                </c:pt>
                <c:pt idx="413">
                  <c:v>363.0</c:v>
                </c:pt>
                <c:pt idx="414">
                  <c:v>364.0</c:v>
                </c:pt>
                <c:pt idx="415">
                  <c:v>365.0</c:v>
                </c:pt>
                <c:pt idx="416">
                  <c:v>366.0</c:v>
                </c:pt>
                <c:pt idx="417">
                  <c:v>367.0</c:v>
                </c:pt>
                <c:pt idx="418">
                  <c:v>368.0</c:v>
                </c:pt>
                <c:pt idx="419">
                  <c:v>369.0</c:v>
                </c:pt>
                <c:pt idx="420">
                  <c:v>370.0</c:v>
                </c:pt>
                <c:pt idx="421">
                  <c:v>371.0</c:v>
                </c:pt>
                <c:pt idx="422">
                  <c:v>372.0</c:v>
                </c:pt>
                <c:pt idx="423">
                  <c:v>373.0</c:v>
                </c:pt>
                <c:pt idx="424">
                  <c:v>374.0</c:v>
                </c:pt>
                <c:pt idx="425">
                  <c:v>375.0</c:v>
                </c:pt>
                <c:pt idx="426">
                  <c:v>376.0</c:v>
                </c:pt>
                <c:pt idx="427">
                  <c:v>377.0</c:v>
                </c:pt>
                <c:pt idx="428">
                  <c:v>378.0</c:v>
                </c:pt>
                <c:pt idx="429">
                  <c:v>379.0</c:v>
                </c:pt>
                <c:pt idx="430">
                  <c:v>380.0</c:v>
                </c:pt>
                <c:pt idx="431">
                  <c:v>381.0</c:v>
                </c:pt>
                <c:pt idx="432">
                  <c:v>382.0</c:v>
                </c:pt>
                <c:pt idx="433">
                  <c:v>383.0</c:v>
                </c:pt>
                <c:pt idx="434">
                  <c:v>384.0</c:v>
                </c:pt>
                <c:pt idx="435">
                  <c:v>385.0</c:v>
                </c:pt>
                <c:pt idx="436">
                  <c:v>386.0</c:v>
                </c:pt>
                <c:pt idx="437">
                  <c:v>387.0</c:v>
                </c:pt>
                <c:pt idx="438">
                  <c:v>388.0</c:v>
                </c:pt>
                <c:pt idx="439">
                  <c:v>389.0</c:v>
                </c:pt>
                <c:pt idx="440">
                  <c:v>390.0</c:v>
                </c:pt>
                <c:pt idx="441">
                  <c:v>391.0</c:v>
                </c:pt>
                <c:pt idx="442">
                  <c:v>392.0</c:v>
                </c:pt>
                <c:pt idx="443">
                  <c:v>393.0</c:v>
                </c:pt>
                <c:pt idx="444">
                  <c:v>394.0</c:v>
                </c:pt>
                <c:pt idx="445">
                  <c:v>395.0</c:v>
                </c:pt>
                <c:pt idx="446">
                  <c:v>396.0</c:v>
                </c:pt>
                <c:pt idx="447">
                  <c:v>397.0</c:v>
                </c:pt>
                <c:pt idx="448">
                  <c:v>398.0</c:v>
                </c:pt>
                <c:pt idx="449">
                  <c:v>399.0</c:v>
                </c:pt>
                <c:pt idx="450">
                  <c:v>400.0</c:v>
                </c:pt>
              </c:numCache>
            </c:numRef>
          </c:xVal>
          <c:yVal>
            <c:numRef>
              <c:f>'Figure 45'!$G$4:$G$454</c:f>
              <c:numCache>
                <c:formatCode>General</c:formatCode>
                <c:ptCount val="45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0.0050169</c:v>
                </c:pt>
                <c:pt idx="35">
                  <c:v>0.0917913</c:v>
                </c:pt>
                <c:pt idx="36">
                  <c:v>0.1785174</c:v>
                </c:pt>
                <c:pt idx="37">
                  <c:v>0.2658918</c:v>
                </c:pt>
                <c:pt idx="38">
                  <c:v>0.3545851</c:v>
                </c:pt>
                <c:pt idx="39">
                  <c:v>0.4452531</c:v>
                </c:pt>
                <c:pt idx="40">
                  <c:v>0.5385458</c:v>
                </c:pt>
                <c:pt idx="41">
                  <c:v>0.6351168</c:v>
                </c:pt>
                <c:pt idx="42">
                  <c:v>0.7356306</c:v>
                </c:pt>
                <c:pt idx="43">
                  <c:v>0.8407707</c:v>
                </c:pt>
                <c:pt idx="44">
                  <c:v>0.9512464</c:v>
                </c:pt>
                <c:pt idx="45">
                  <c:v>0.9512464</c:v>
                </c:pt>
                <c:pt idx="46">
                  <c:v>1.067801</c:v>
                </c:pt>
                <c:pt idx="47">
                  <c:v>1.191216</c:v>
                </c:pt>
                <c:pt idx="48">
                  <c:v>1.322323</c:v>
                </c:pt>
                <c:pt idx="49">
                  <c:v>1.462008</c:v>
                </c:pt>
                <c:pt idx="50">
                  <c:v>1.611219</c:v>
                </c:pt>
                <c:pt idx="51">
                  <c:v>1.770976</c:v>
                </c:pt>
                <c:pt idx="52">
                  <c:v>1.942379</c:v>
                </c:pt>
                <c:pt idx="53">
                  <c:v>2.016766</c:v>
                </c:pt>
                <c:pt idx="54">
                  <c:v>2.05609</c:v>
                </c:pt>
                <c:pt idx="55">
                  <c:v>2.098450999999998</c:v>
                </c:pt>
                <c:pt idx="56">
                  <c:v>2.144187</c:v>
                </c:pt>
                <c:pt idx="57">
                  <c:v>2.193652999999998</c:v>
                </c:pt>
                <c:pt idx="58">
                  <c:v>2.247221</c:v>
                </c:pt>
                <c:pt idx="59">
                  <c:v>2.305283999999999</c:v>
                </c:pt>
                <c:pt idx="60">
                  <c:v>2.305283999999999</c:v>
                </c:pt>
                <c:pt idx="61">
                  <c:v>2.368259999999998</c:v>
                </c:pt>
                <c:pt idx="62">
                  <c:v>2.436596</c:v>
                </c:pt>
                <c:pt idx="63">
                  <c:v>2.510767</c:v>
                </c:pt>
                <c:pt idx="64">
                  <c:v>2.591286999999999</c:v>
                </c:pt>
                <c:pt idx="65">
                  <c:v>2.678705</c:v>
                </c:pt>
                <c:pt idx="66">
                  <c:v>2.773616</c:v>
                </c:pt>
                <c:pt idx="67">
                  <c:v>2.876658999999977</c:v>
                </c:pt>
                <c:pt idx="68">
                  <c:v>2.988528</c:v>
                </c:pt>
                <c:pt idx="69">
                  <c:v>3.061821</c:v>
                </c:pt>
                <c:pt idx="70">
                  <c:v>3.085075999999999</c:v>
                </c:pt>
                <c:pt idx="71">
                  <c:v>3.085075999999999</c:v>
                </c:pt>
                <c:pt idx="72">
                  <c:v>3.111399</c:v>
                </c:pt>
                <c:pt idx="73">
                  <c:v>3.141038</c:v>
                </c:pt>
                <c:pt idx="74">
                  <c:v>3.174253999999999</c:v>
                </c:pt>
                <c:pt idx="75">
                  <c:v>3.211329</c:v>
                </c:pt>
                <c:pt idx="76">
                  <c:v>3.252556999999999</c:v>
                </c:pt>
                <c:pt idx="77">
                  <c:v>3.298258999999998</c:v>
                </c:pt>
                <c:pt idx="78">
                  <c:v>3.348775</c:v>
                </c:pt>
                <c:pt idx="79">
                  <c:v>3.404469999999999</c:v>
                </c:pt>
                <c:pt idx="80">
                  <c:v>3.46574</c:v>
                </c:pt>
                <c:pt idx="81">
                  <c:v>3.533007</c:v>
                </c:pt>
                <c:pt idx="82">
                  <c:v>3.533007</c:v>
                </c:pt>
                <c:pt idx="83">
                  <c:v>3.606728</c:v>
                </c:pt>
                <c:pt idx="84">
                  <c:v>3.687395</c:v>
                </c:pt>
                <c:pt idx="85">
                  <c:v>3.761198</c:v>
                </c:pt>
                <c:pt idx="86">
                  <c:v>3.776428999999998</c:v>
                </c:pt>
                <c:pt idx="87">
                  <c:v>3.794455999999998</c:v>
                </c:pt>
                <c:pt idx="88">
                  <c:v>3.794455999999998</c:v>
                </c:pt>
                <c:pt idx="89">
                  <c:v>3.794455999999998</c:v>
                </c:pt>
                <c:pt idx="90">
                  <c:v>3.815475999999978</c:v>
                </c:pt>
                <c:pt idx="91">
                  <c:v>3.815475999999978</c:v>
                </c:pt>
                <c:pt idx="92">
                  <c:v>3.839698999999978</c:v>
                </c:pt>
                <c:pt idx="93">
                  <c:v>3.867348999999999</c:v>
                </c:pt>
                <c:pt idx="94">
                  <c:v>3.898664</c:v>
                </c:pt>
                <c:pt idx="95">
                  <c:v>3.933898</c:v>
                </c:pt>
                <c:pt idx="96">
                  <c:v>3.973327</c:v>
                </c:pt>
                <c:pt idx="97">
                  <c:v>3.973327</c:v>
                </c:pt>
                <c:pt idx="98">
                  <c:v>4.017241</c:v>
                </c:pt>
                <c:pt idx="99">
                  <c:v>4.017241</c:v>
                </c:pt>
                <c:pt idx="100">
                  <c:v>4.065956999999973</c:v>
                </c:pt>
                <c:pt idx="101">
                  <c:v>4.119810999999977</c:v>
                </c:pt>
                <c:pt idx="102">
                  <c:v>4.179167</c:v>
                </c:pt>
                <c:pt idx="103">
                  <c:v>4.179167</c:v>
                </c:pt>
                <c:pt idx="104">
                  <c:v>4.179167</c:v>
                </c:pt>
                <c:pt idx="105">
                  <c:v>4.244415999999977</c:v>
                </c:pt>
                <c:pt idx="106">
                  <c:v>4.28376</c:v>
                </c:pt>
                <c:pt idx="107">
                  <c:v>4.28376</c:v>
                </c:pt>
                <c:pt idx="108">
                  <c:v>4.28376</c:v>
                </c:pt>
                <c:pt idx="109">
                  <c:v>4.28376</c:v>
                </c:pt>
                <c:pt idx="110">
                  <c:v>4.295747</c:v>
                </c:pt>
                <c:pt idx="111">
                  <c:v>4.310333</c:v>
                </c:pt>
                <c:pt idx="112">
                  <c:v>4.327686999999973</c:v>
                </c:pt>
                <c:pt idx="113">
                  <c:v>4.327686999999973</c:v>
                </c:pt>
                <c:pt idx="114">
                  <c:v>4.347989999999977</c:v>
                </c:pt>
                <c:pt idx="115">
                  <c:v>4.371433</c:v>
                </c:pt>
                <c:pt idx="116">
                  <c:v>4.398223</c:v>
                </c:pt>
                <c:pt idx="117">
                  <c:v>4.428577999999995</c:v>
                </c:pt>
                <c:pt idx="118">
                  <c:v>4.428577999999995</c:v>
                </c:pt>
                <c:pt idx="119">
                  <c:v>4.462731999999995</c:v>
                </c:pt>
                <c:pt idx="120">
                  <c:v>4.462731999999995</c:v>
                </c:pt>
                <c:pt idx="121">
                  <c:v>4.462731999999995</c:v>
                </c:pt>
                <c:pt idx="122">
                  <c:v>4.500937</c:v>
                </c:pt>
                <c:pt idx="123">
                  <c:v>4.500937</c:v>
                </c:pt>
                <c:pt idx="124">
                  <c:v>4.500937</c:v>
                </c:pt>
                <c:pt idx="125">
                  <c:v>4.500937</c:v>
                </c:pt>
                <c:pt idx="126">
                  <c:v>4.543461</c:v>
                </c:pt>
                <c:pt idx="127">
                  <c:v>4.590593</c:v>
                </c:pt>
                <c:pt idx="128">
                  <c:v>4.642642</c:v>
                </c:pt>
                <c:pt idx="129">
                  <c:v>4.686322</c:v>
                </c:pt>
                <c:pt idx="130">
                  <c:v>4.695119999999974</c:v>
                </c:pt>
                <c:pt idx="131">
                  <c:v>4.695119999999974</c:v>
                </c:pt>
                <c:pt idx="132">
                  <c:v>4.695119999999974</c:v>
                </c:pt>
                <c:pt idx="133">
                  <c:v>4.70624</c:v>
                </c:pt>
                <c:pt idx="134">
                  <c:v>4.70624</c:v>
                </c:pt>
                <c:pt idx="135">
                  <c:v>4.70624</c:v>
                </c:pt>
                <c:pt idx="136">
                  <c:v>4.719825</c:v>
                </c:pt>
                <c:pt idx="137">
                  <c:v>4.73603</c:v>
                </c:pt>
                <c:pt idx="138">
                  <c:v>4.755014999999974</c:v>
                </c:pt>
                <c:pt idx="139">
                  <c:v>4.755014999999974</c:v>
                </c:pt>
                <c:pt idx="140">
                  <c:v>4.776955</c:v>
                </c:pt>
                <c:pt idx="141">
                  <c:v>4.802031999999984</c:v>
                </c:pt>
                <c:pt idx="142">
                  <c:v>4.830447</c:v>
                </c:pt>
                <c:pt idx="143">
                  <c:v>4.862407999999977</c:v>
                </c:pt>
                <c:pt idx="144">
                  <c:v>4.898138999999984</c:v>
                </c:pt>
                <c:pt idx="145">
                  <c:v>4.937883</c:v>
                </c:pt>
                <c:pt idx="146">
                  <c:v>4.981897</c:v>
                </c:pt>
                <c:pt idx="147">
                  <c:v>5.015782999999995</c:v>
                </c:pt>
                <c:pt idx="148">
                  <c:v>5.022982999999973</c:v>
                </c:pt>
                <c:pt idx="149">
                  <c:v>5.032305</c:v>
                </c:pt>
                <c:pt idx="150">
                  <c:v>5.032305</c:v>
                </c:pt>
                <c:pt idx="151">
                  <c:v>5.043876</c:v>
                </c:pt>
                <c:pt idx="152">
                  <c:v>5.043876</c:v>
                </c:pt>
                <c:pt idx="153">
                  <c:v>5.057829999999996</c:v>
                </c:pt>
                <c:pt idx="154">
                  <c:v>5.074308</c:v>
                </c:pt>
                <c:pt idx="155">
                  <c:v>5.093462</c:v>
                </c:pt>
                <c:pt idx="156">
                  <c:v>5.115453999999986</c:v>
                </c:pt>
                <c:pt idx="157">
                  <c:v>5.140454999999977</c:v>
                </c:pt>
                <c:pt idx="158">
                  <c:v>5.168648</c:v>
                </c:pt>
                <c:pt idx="159">
                  <c:v>5.200228</c:v>
                </c:pt>
                <c:pt idx="160">
                  <c:v>5.235404</c:v>
                </c:pt>
                <c:pt idx="161">
                  <c:v>5.274397</c:v>
                </c:pt>
                <c:pt idx="162">
                  <c:v>5.274397</c:v>
                </c:pt>
                <c:pt idx="163">
                  <c:v>5.292249</c:v>
                </c:pt>
                <c:pt idx="164">
                  <c:v>5.298801</c:v>
                </c:pt>
                <c:pt idx="165">
                  <c:v>5.307329</c:v>
                </c:pt>
                <c:pt idx="166">
                  <c:v>5.317945999999973</c:v>
                </c:pt>
                <c:pt idx="167">
                  <c:v>5.330773</c:v>
                </c:pt>
                <c:pt idx="168">
                  <c:v>5.345937999999977</c:v>
                </c:pt>
                <c:pt idx="169">
                  <c:v>5.363576999999977</c:v>
                </c:pt>
                <c:pt idx="170">
                  <c:v>5.383833999999998</c:v>
                </c:pt>
                <c:pt idx="171">
                  <c:v>5.406863</c:v>
                </c:pt>
                <c:pt idx="172">
                  <c:v>5.432827</c:v>
                </c:pt>
                <c:pt idx="173">
                  <c:v>5.4619</c:v>
                </c:pt>
                <c:pt idx="174">
                  <c:v>5.4619</c:v>
                </c:pt>
                <c:pt idx="175">
                  <c:v>5.494269</c:v>
                </c:pt>
                <c:pt idx="176">
                  <c:v>5.524386999999972</c:v>
                </c:pt>
                <c:pt idx="177">
                  <c:v>5.529122</c:v>
                </c:pt>
                <c:pt idx="178">
                  <c:v>5.535625</c:v>
                </c:pt>
                <c:pt idx="179">
                  <c:v>5.543995999999995</c:v>
                </c:pt>
                <c:pt idx="180">
                  <c:v>5.543995999999995</c:v>
                </c:pt>
                <c:pt idx="181">
                  <c:v>5.554338</c:v>
                </c:pt>
                <c:pt idx="182">
                  <c:v>5.566762</c:v>
                </c:pt>
                <c:pt idx="183">
                  <c:v>5.581385</c:v>
                </c:pt>
                <c:pt idx="184">
                  <c:v>5.598333</c:v>
                </c:pt>
                <c:pt idx="185">
                  <c:v>5.617735999999969</c:v>
                </c:pt>
                <c:pt idx="186">
                  <c:v>5.639736</c:v>
                </c:pt>
                <c:pt idx="187">
                  <c:v>5.664481999999961</c:v>
                </c:pt>
                <c:pt idx="188">
                  <c:v>5.692132999999973</c:v>
                </c:pt>
                <c:pt idx="189">
                  <c:v>5.722856999999977</c:v>
                </c:pt>
                <c:pt idx="190">
                  <c:v>5.722856999999977</c:v>
                </c:pt>
                <c:pt idx="191">
                  <c:v>5.730545</c:v>
                </c:pt>
                <c:pt idx="192">
                  <c:v>5.735702</c:v>
                </c:pt>
                <c:pt idx="193">
                  <c:v>5.742553</c:v>
                </c:pt>
                <c:pt idx="194">
                  <c:v>5.751191</c:v>
                </c:pt>
                <c:pt idx="195">
                  <c:v>5.751191</c:v>
                </c:pt>
                <c:pt idx="196">
                  <c:v>5.761712</c:v>
                </c:pt>
                <c:pt idx="197">
                  <c:v>5.77422</c:v>
                </c:pt>
                <c:pt idx="198">
                  <c:v>5.788825</c:v>
                </c:pt>
                <c:pt idx="199">
                  <c:v>5.788825</c:v>
                </c:pt>
                <c:pt idx="200">
                  <c:v>5.805642</c:v>
                </c:pt>
                <c:pt idx="201">
                  <c:v>5.82479499999997</c:v>
                </c:pt>
                <c:pt idx="202">
                  <c:v>5.82479499999997</c:v>
                </c:pt>
                <c:pt idx="203">
                  <c:v>5.82479499999997</c:v>
                </c:pt>
                <c:pt idx="204">
                  <c:v>5.846413999999998</c:v>
                </c:pt>
                <c:pt idx="205">
                  <c:v>5.846413999999998</c:v>
                </c:pt>
                <c:pt idx="206">
                  <c:v>5.846413999999998</c:v>
                </c:pt>
                <c:pt idx="207">
                  <c:v>5.870637</c:v>
                </c:pt>
                <c:pt idx="208">
                  <c:v>5.870637</c:v>
                </c:pt>
                <c:pt idx="209">
                  <c:v>5.870637</c:v>
                </c:pt>
                <c:pt idx="210">
                  <c:v>5.897612999999985</c:v>
                </c:pt>
                <c:pt idx="211">
                  <c:v>5.908546</c:v>
                </c:pt>
                <c:pt idx="212">
                  <c:v>5.912824</c:v>
                </c:pt>
                <c:pt idx="213">
                  <c:v>5.918658</c:v>
                </c:pt>
                <c:pt idx="214">
                  <c:v>5.926130999999986</c:v>
                </c:pt>
                <c:pt idx="215">
                  <c:v>5.935331</c:v>
                </c:pt>
                <c:pt idx="216">
                  <c:v>5.94635</c:v>
                </c:pt>
                <c:pt idx="217">
                  <c:v>5.959286</c:v>
                </c:pt>
                <c:pt idx="218">
                  <c:v>5.974243</c:v>
                </c:pt>
                <c:pt idx="219">
                  <c:v>5.991329</c:v>
                </c:pt>
                <c:pt idx="220">
                  <c:v>6.010662</c:v>
                </c:pt>
                <c:pt idx="221">
                  <c:v>6.032364</c:v>
                </c:pt>
                <c:pt idx="222">
                  <c:v>6.056565</c:v>
                </c:pt>
                <c:pt idx="223">
                  <c:v>6.056565</c:v>
                </c:pt>
                <c:pt idx="224">
                  <c:v>6.067319999999984</c:v>
                </c:pt>
                <c:pt idx="225">
                  <c:v>6.071047</c:v>
                </c:pt>
                <c:pt idx="226">
                  <c:v>6.071047</c:v>
                </c:pt>
                <c:pt idx="227">
                  <c:v>6.071047</c:v>
                </c:pt>
                <c:pt idx="228">
                  <c:v>6.076219</c:v>
                </c:pt>
                <c:pt idx="229">
                  <c:v>6.076219</c:v>
                </c:pt>
                <c:pt idx="230">
                  <c:v>6.082912999999984</c:v>
                </c:pt>
                <c:pt idx="231">
                  <c:v>6.091207</c:v>
                </c:pt>
                <c:pt idx="232">
                  <c:v>6.091207</c:v>
                </c:pt>
                <c:pt idx="233">
                  <c:v>6.101183999999995</c:v>
                </c:pt>
                <c:pt idx="234">
                  <c:v>6.112934999999961</c:v>
                </c:pt>
                <c:pt idx="235">
                  <c:v>6.126550999999974</c:v>
                </c:pt>
                <c:pt idx="236">
                  <c:v>6.142133999999984</c:v>
                </c:pt>
                <c:pt idx="237">
                  <c:v>6.142133999999984</c:v>
                </c:pt>
                <c:pt idx="238">
                  <c:v>6.159784999999977</c:v>
                </c:pt>
                <c:pt idx="239">
                  <c:v>6.179618</c:v>
                </c:pt>
                <c:pt idx="240">
                  <c:v>6.201748</c:v>
                </c:pt>
                <c:pt idx="241">
                  <c:v>6.210123</c:v>
                </c:pt>
                <c:pt idx="242">
                  <c:v>6.213536999999985</c:v>
                </c:pt>
                <c:pt idx="243">
                  <c:v>6.218307</c:v>
                </c:pt>
                <c:pt idx="244">
                  <c:v>6.224499999999995</c:v>
                </c:pt>
                <c:pt idx="245">
                  <c:v>6.232191</c:v>
                </c:pt>
                <c:pt idx="246">
                  <c:v>6.241456</c:v>
                </c:pt>
                <c:pt idx="247">
                  <c:v>6.252374999999986</c:v>
                </c:pt>
                <c:pt idx="248">
                  <c:v>6.252374999999986</c:v>
                </c:pt>
                <c:pt idx="249">
                  <c:v>6.265035999999977</c:v>
                </c:pt>
                <c:pt idx="250">
                  <c:v>6.279527</c:v>
                </c:pt>
                <c:pt idx="251">
                  <c:v>6.279527</c:v>
                </c:pt>
                <c:pt idx="252">
                  <c:v>6.295944999999985</c:v>
                </c:pt>
                <c:pt idx="253">
                  <c:v>6.314390999999984</c:v>
                </c:pt>
                <c:pt idx="254">
                  <c:v>6.334970999999977</c:v>
                </c:pt>
                <c:pt idx="255">
                  <c:v>6.339525</c:v>
                </c:pt>
                <c:pt idx="256">
                  <c:v>6.342803</c:v>
                </c:pt>
                <c:pt idx="257">
                  <c:v>6.34736</c:v>
                </c:pt>
                <c:pt idx="258">
                  <c:v>6.353262</c:v>
                </c:pt>
                <c:pt idx="259">
                  <c:v>6.360575999999973</c:v>
                </c:pt>
                <c:pt idx="260">
                  <c:v>6.369372</c:v>
                </c:pt>
                <c:pt idx="261">
                  <c:v>6.379727</c:v>
                </c:pt>
                <c:pt idx="262">
                  <c:v>6.391719</c:v>
                </c:pt>
                <c:pt idx="263">
                  <c:v>6.405432</c:v>
                </c:pt>
                <c:pt idx="264">
                  <c:v>6.420953999999996</c:v>
                </c:pt>
                <c:pt idx="265">
                  <c:v>6.438377</c:v>
                </c:pt>
                <c:pt idx="266">
                  <c:v>6.455472</c:v>
                </c:pt>
                <c:pt idx="267">
                  <c:v>6.457581999999977</c:v>
                </c:pt>
                <c:pt idx="268">
                  <c:v>6.460853</c:v>
                </c:pt>
                <c:pt idx="269">
                  <c:v>6.465342</c:v>
                </c:pt>
                <c:pt idx="270">
                  <c:v>6.471109</c:v>
                </c:pt>
                <c:pt idx="271">
                  <c:v>6.478218</c:v>
                </c:pt>
                <c:pt idx="272">
                  <c:v>6.486734</c:v>
                </c:pt>
                <c:pt idx="273">
                  <c:v>6.496727</c:v>
                </c:pt>
                <c:pt idx="274">
                  <c:v>6.508271</c:v>
                </c:pt>
                <c:pt idx="275">
                  <c:v>6.508271</c:v>
                </c:pt>
                <c:pt idx="276">
                  <c:v>6.521444999999995</c:v>
                </c:pt>
                <c:pt idx="277">
                  <c:v>6.536329</c:v>
                </c:pt>
                <c:pt idx="278">
                  <c:v>6.55301</c:v>
                </c:pt>
                <c:pt idx="279">
                  <c:v>6.563697</c:v>
                </c:pt>
                <c:pt idx="280">
                  <c:v>6.565950999999974</c:v>
                </c:pt>
                <c:pt idx="281">
                  <c:v>6.569316999999995</c:v>
                </c:pt>
                <c:pt idx="282">
                  <c:v>6.573849</c:v>
                </c:pt>
                <c:pt idx="283">
                  <c:v>6.579603</c:v>
                </c:pt>
                <c:pt idx="284">
                  <c:v>6.586639</c:v>
                </c:pt>
                <c:pt idx="285">
                  <c:v>6.595018999999986</c:v>
                </c:pt>
                <c:pt idx="286">
                  <c:v>6.604808999999977</c:v>
                </c:pt>
                <c:pt idx="287">
                  <c:v>6.616076999999985</c:v>
                </c:pt>
                <c:pt idx="288">
                  <c:v>6.628898999999984</c:v>
                </c:pt>
                <c:pt idx="289">
                  <c:v>6.643347</c:v>
                </c:pt>
                <c:pt idx="290">
                  <c:v>6.659505999999977</c:v>
                </c:pt>
                <c:pt idx="291">
                  <c:v>6.663525999999973</c:v>
                </c:pt>
                <c:pt idx="292">
                  <c:v>6.665993999999977</c:v>
                </c:pt>
                <c:pt idx="293">
                  <c:v>6.669531999999974</c:v>
                </c:pt>
                <c:pt idx="294">
                  <c:v>6.674192999999986</c:v>
                </c:pt>
                <c:pt idx="295">
                  <c:v>6.680028</c:v>
                </c:pt>
                <c:pt idx="296">
                  <c:v>6.687095999999977</c:v>
                </c:pt>
                <c:pt idx="297">
                  <c:v>6.695453999999985</c:v>
                </c:pt>
                <c:pt idx="298">
                  <c:v>6.705165</c:v>
                </c:pt>
                <c:pt idx="299">
                  <c:v>6.716294</c:v>
                </c:pt>
                <c:pt idx="300">
                  <c:v>6.728909999999995</c:v>
                </c:pt>
                <c:pt idx="301">
                  <c:v>6.743085999999995</c:v>
                </c:pt>
                <c:pt idx="302">
                  <c:v>6.754348</c:v>
                </c:pt>
                <c:pt idx="303">
                  <c:v>6.756095</c:v>
                </c:pt>
                <c:pt idx="304">
                  <c:v>6.758830999999986</c:v>
                </c:pt>
                <c:pt idx="305">
                  <c:v>6.762604</c:v>
                </c:pt>
                <c:pt idx="306">
                  <c:v>6.767460999999995</c:v>
                </c:pt>
                <c:pt idx="307">
                  <c:v>6.773454</c:v>
                </c:pt>
                <c:pt idx="308">
                  <c:v>6.780635</c:v>
                </c:pt>
                <c:pt idx="309">
                  <c:v>6.789063</c:v>
                </c:pt>
                <c:pt idx="310">
                  <c:v>6.798796</c:v>
                </c:pt>
                <c:pt idx="311">
                  <c:v>6.809895</c:v>
                </c:pt>
                <c:pt idx="312">
                  <c:v>6.82242499999997</c:v>
                </c:pt>
                <c:pt idx="313">
                  <c:v>6.836457</c:v>
                </c:pt>
                <c:pt idx="314">
                  <c:v>6.840266</c:v>
                </c:pt>
                <c:pt idx="315">
                  <c:v>6.842352</c:v>
                </c:pt>
                <c:pt idx="316">
                  <c:v>6.8454</c:v>
                </c:pt>
                <c:pt idx="317">
                  <c:v>6.849456</c:v>
                </c:pt>
                <c:pt idx="318">
                  <c:v>6.854564999999973</c:v>
                </c:pt>
                <c:pt idx="319">
                  <c:v>6.860774999999977</c:v>
                </c:pt>
                <c:pt idx="320">
                  <c:v>6.868138999999975</c:v>
                </c:pt>
                <c:pt idx="321">
                  <c:v>6.87671</c:v>
                </c:pt>
                <c:pt idx="322">
                  <c:v>6.886544999999995</c:v>
                </c:pt>
                <c:pt idx="323">
                  <c:v>6.897701999999985</c:v>
                </c:pt>
                <c:pt idx="324">
                  <c:v>6.910246</c:v>
                </c:pt>
                <c:pt idx="325">
                  <c:v>6.919079</c:v>
                </c:pt>
                <c:pt idx="326">
                  <c:v>6.920638</c:v>
                </c:pt>
                <c:pt idx="327">
                  <c:v>6.923094</c:v>
                </c:pt>
                <c:pt idx="328">
                  <c:v>6.92649</c:v>
                </c:pt>
                <c:pt idx="329">
                  <c:v>6.930868</c:v>
                </c:pt>
                <c:pt idx="330">
                  <c:v>6.936272</c:v>
                </c:pt>
                <c:pt idx="331">
                  <c:v>6.94275</c:v>
                </c:pt>
                <c:pt idx="332">
                  <c:v>6.950351</c:v>
                </c:pt>
                <c:pt idx="333">
                  <c:v>6.959127</c:v>
                </c:pt>
                <c:pt idx="334">
                  <c:v>6.969131</c:v>
                </c:pt>
                <c:pt idx="335">
                  <c:v>6.980422</c:v>
                </c:pt>
                <c:pt idx="336">
                  <c:v>6.993041</c:v>
                </c:pt>
                <c:pt idx="337">
                  <c:v>6.994170999999985</c:v>
                </c:pt>
                <c:pt idx="338">
                  <c:v>6.996144</c:v>
                </c:pt>
                <c:pt idx="339">
                  <c:v>6.998996</c:v>
                </c:pt>
                <c:pt idx="340">
                  <c:v>7.002768</c:v>
                </c:pt>
                <c:pt idx="341">
                  <c:v>7.007501</c:v>
                </c:pt>
                <c:pt idx="342">
                  <c:v>7.013238</c:v>
                </c:pt>
                <c:pt idx="343">
                  <c:v>7.020023999999998</c:v>
                </c:pt>
                <c:pt idx="344">
                  <c:v>7.027907999999973</c:v>
                </c:pt>
                <c:pt idx="345">
                  <c:v>7.036939</c:v>
                </c:pt>
                <c:pt idx="346">
                  <c:v>7.047169</c:v>
                </c:pt>
                <c:pt idx="347">
                  <c:v>7.058653</c:v>
                </c:pt>
                <c:pt idx="348">
                  <c:v>7.063380999999985</c:v>
                </c:pt>
                <c:pt idx="349">
                  <c:v>7.06495799999997</c:v>
                </c:pt>
                <c:pt idx="350">
                  <c:v>7.067363</c:v>
                </c:pt>
                <c:pt idx="351">
                  <c:v>7.070632</c:v>
                </c:pt>
                <c:pt idx="352">
                  <c:v>7.074804999999984</c:v>
                </c:pt>
                <c:pt idx="353">
                  <c:v>7.07992</c:v>
                </c:pt>
                <c:pt idx="354">
                  <c:v>7.086021</c:v>
                </c:pt>
                <c:pt idx="355">
                  <c:v>7.093150999999994</c:v>
                </c:pt>
                <c:pt idx="356">
                  <c:v>7.101356</c:v>
                </c:pt>
                <c:pt idx="357">
                  <c:v>7.110684999999974</c:v>
                </c:pt>
                <c:pt idx="358">
                  <c:v>7.121188999999977</c:v>
                </c:pt>
                <c:pt idx="359">
                  <c:v>7.128653999999996</c:v>
                </c:pt>
                <c:pt idx="360">
                  <c:v>7.129907999999977</c:v>
                </c:pt>
                <c:pt idx="361">
                  <c:v>7.131943</c:v>
                </c:pt>
                <c:pt idx="362">
                  <c:v>7.134795</c:v>
                </c:pt>
                <c:pt idx="363">
                  <c:v>7.138499</c:v>
                </c:pt>
                <c:pt idx="364">
                  <c:v>7.143092</c:v>
                </c:pt>
                <c:pt idx="365">
                  <c:v>7.148613999999998</c:v>
                </c:pt>
                <c:pt idx="366">
                  <c:v>7.155104999999969</c:v>
                </c:pt>
                <c:pt idx="367">
                  <c:v>7.162607999999985</c:v>
                </c:pt>
                <c:pt idx="368">
                  <c:v>7.171168</c:v>
                </c:pt>
                <c:pt idx="369">
                  <c:v>7.180831999999985</c:v>
                </c:pt>
                <c:pt idx="370">
                  <c:v>7.190330999999984</c:v>
                </c:pt>
                <c:pt idx="371">
                  <c:v>7.19132</c:v>
                </c:pt>
                <c:pt idx="372">
                  <c:v>7.193052999999995</c:v>
                </c:pt>
                <c:pt idx="373">
                  <c:v>7.195557999999974</c:v>
                </c:pt>
                <c:pt idx="374">
                  <c:v>7.198869</c:v>
                </c:pt>
                <c:pt idx="375">
                  <c:v>7.203023</c:v>
                </c:pt>
                <c:pt idx="376">
                  <c:v>7.208054999999995</c:v>
                </c:pt>
                <c:pt idx="377">
                  <c:v>7.214002999999995</c:v>
                </c:pt>
                <c:pt idx="378">
                  <c:v>7.220907999999985</c:v>
                </c:pt>
                <c:pt idx="379">
                  <c:v>7.228809</c:v>
                </c:pt>
                <c:pt idx="380">
                  <c:v>7.237754</c:v>
                </c:pt>
                <c:pt idx="381">
                  <c:v>7.247785999999984</c:v>
                </c:pt>
                <c:pt idx="382">
                  <c:v>7.249493</c:v>
                </c:pt>
                <c:pt idx="383">
                  <c:v>7.250974999999977</c:v>
                </c:pt>
                <c:pt idx="384">
                  <c:v>7.253194</c:v>
                </c:pt>
                <c:pt idx="385">
                  <c:v>7.256178</c:v>
                </c:pt>
                <c:pt idx="386">
                  <c:v>7.259961</c:v>
                </c:pt>
                <c:pt idx="387">
                  <c:v>7.264577999999977</c:v>
                </c:pt>
                <c:pt idx="388">
                  <c:v>7.270064</c:v>
                </c:pt>
                <c:pt idx="389">
                  <c:v>7.276457</c:v>
                </c:pt>
                <c:pt idx="390">
                  <c:v>7.283795</c:v>
                </c:pt>
                <c:pt idx="391">
                  <c:v>7.292119999999985</c:v>
                </c:pt>
                <c:pt idx="392">
                  <c:v>7.301474</c:v>
                </c:pt>
                <c:pt idx="393">
                  <c:v>7.304687999999984</c:v>
                </c:pt>
                <c:pt idx="394">
                  <c:v>7.305969</c:v>
                </c:pt>
                <c:pt idx="395">
                  <c:v>7.307949999999995</c:v>
                </c:pt>
                <c:pt idx="396">
                  <c:v>7.310661</c:v>
                </c:pt>
                <c:pt idx="397">
                  <c:v>7.314132999999973</c:v>
                </c:pt>
                <c:pt idx="398">
                  <c:v>7.318398</c:v>
                </c:pt>
                <c:pt idx="399">
                  <c:v>7.323490999999985</c:v>
                </c:pt>
                <c:pt idx="400">
                  <c:v>7.329444999999986</c:v>
                </c:pt>
                <c:pt idx="401">
                  <c:v>7.336298</c:v>
                </c:pt>
                <c:pt idx="402">
                  <c:v>7.344088999999977</c:v>
                </c:pt>
                <c:pt idx="403">
                  <c:v>7.352855999999973</c:v>
                </c:pt>
                <c:pt idx="404">
                  <c:v>7.357143999999995</c:v>
                </c:pt>
                <c:pt idx="405">
                  <c:v>7.358261</c:v>
                </c:pt>
                <c:pt idx="406">
                  <c:v>7.360047999999995</c:v>
                </c:pt>
                <c:pt idx="407">
                  <c:v>7.362532999999972</c:v>
                </c:pt>
                <c:pt idx="408">
                  <c:v>7.365743999999998</c:v>
                </c:pt>
                <c:pt idx="409">
                  <c:v>7.369711999999986</c:v>
                </c:pt>
                <c:pt idx="410">
                  <c:v>7.374469</c:v>
                </c:pt>
                <c:pt idx="411">
                  <c:v>7.380049</c:v>
                </c:pt>
                <c:pt idx="412">
                  <c:v>7.386483999999998</c:v>
                </c:pt>
                <c:pt idx="413">
                  <c:v>7.393811999999984</c:v>
                </c:pt>
                <c:pt idx="414">
                  <c:v>7.402071</c:v>
                </c:pt>
                <c:pt idx="415">
                  <c:v>7.407077</c:v>
                </c:pt>
                <c:pt idx="416">
                  <c:v>7.408063</c:v>
                </c:pt>
                <c:pt idx="417">
                  <c:v>7.409692</c:v>
                </c:pt>
                <c:pt idx="418">
                  <c:v>7.411989</c:v>
                </c:pt>
                <c:pt idx="419">
                  <c:v>7.414981999999976</c:v>
                </c:pt>
                <c:pt idx="420">
                  <c:v>7.418699</c:v>
                </c:pt>
                <c:pt idx="421">
                  <c:v>7.423171</c:v>
                </c:pt>
                <c:pt idx="422">
                  <c:v>7.428429</c:v>
                </c:pt>
                <c:pt idx="423">
                  <c:v>7.434504999999985</c:v>
                </c:pt>
                <c:pt idx="424">
                  <c:v>7.441435</c:v>
                </c:pt>
                <c:pt idx="425">
                  <c:v>7.449252</c:v>
                </c:pt>
                <c:pt idx="426">
                  <c:v>7.454676</c:v>
                </c:pt>
                <c:pt idx="427">
                  <c:v>7.455561</c:v>
                </c:pt>
                <c:pt idx="428">
                  <c:v>7.457063</c:v>
                </c:pt>
                <c:pt idx="429">
                  <c:v>7.459206</c:v>
                </c:pt>
                <c:pt idx="430">
                  <c:v>7.462016999999977</c:v>
                </c:pt>
                <c:pt idx="431">
                  <c:v>7.465523999999998</c:v>
                </c:pt>
                <c:pt idx="432">
                  <c:v>7.469753</c:v>
                </c:pt>
                <c:pt idx="433">
                  <c:v>7.474737</c:v>
                </c:pt>
                <c:pt idx="434">
                  <c:v>7.480505</c:v>
                </c:pt>
                <c:pt idx="435">
                  <c:v>7.487088</c:v>
                </c:pt>
                <c:pt idx="436">
                  <c:v>7.494523</c:v>
                </c:pt>
                <c:pt idx="437">
                  <c:v>7.500118999999994</c:v>
                </c:pt>
                <c:pt idx="438">
                  <c:v>7.500925999999994</c:v>
                </c:pt>
                <c:pt idx="439">
                  <c:v>7.502328</c:v>
                </c:pt>
                <c:pt idx="440">
                  <c:v>7.504346</c:v>
                </c:pt>
                <c:pt idx="441">
                  <c:v>7.507007999999995</c:v>
                </c:pt>
                <c:pt idx="442">
                  <c:v>7.510336999999986</c:v>
                </c:pt>
                <c:pt idx="443">
                  <c:v>7.514362</c:v>
                </c:pt>
                <c:pt idx="444">
                  <c:v>7.51911</c:v>
                </c:pt>
                <c:pt idx="445">
                  <c:v>7.524611999999977</c:v>
                </c:pt>
                <c:pt idx="446">
                  <c:v>7.530898</c:v>
                </c:pt>
                <c:pt idx="447">
                  <c:v>7.537999</c:v>
                </c:pt>
                <c:pt idx="448">
                  <c:v>7.543561</c:v>
                </c:pt>
                <c:pt idx="449">
                  <c:v>7.544312999999986</c:v>
                </c:pt>
                <c:pt idx="450">
                  <c:v>7.545637</c:v>
                </c:pt>
              </c:numCache>
            </c:numRef>
          </c:yVal>
          <c:smooth val="1"/>
          <c:extLst xmlns:c16r2="http://schemas.microsoft.com/office/drawing/2015/06/chart">
            <c:ext xmlns:c16="http://schemas.microsoft.com/office/drawing/2014/chart" uri="{C3380CC4-5D6E-409C-BE32-E72D297353CC}">
              <c16:uniqueId val="{00000004-7198-47B1-A818-A5EFEC13A3A0}"/>
            </c:ext>
          </c:extLst>
        </c:ser>
        <c:dLbls>
          <c:showLegendKey val="0"/>
          <c:showVal val="0"/>
          <c:showCatName val="0"/>
          <c:showSerName val="0"/>
          <c:showPercent val="0"/>
          <c:showBubbleSize val="0"/>
        </c:dLbls>
        <c:axId val="-938684048"/>
        <c:axId val="-938681200"/>
      </c:scatterChart>
      <c:scatterChart>
        <c:scatterStyle val="lineMarker"/>
        <c:varyColors val="0"/>
        <c:ser>
          <c:idx val="0"/>
          <c:order val="3"/>
          <c:tx>
            <c:v>Hospital</c:v>
          </c:tx>
          <c:spPr>
            <a:ln w="47625">
              <a:noFill/>
            </a:ln>
          </c:spPr>
          <c:marker>
            <c:symbol val="circle"/>
            <c:size val="4"/>
          </c:marker>
          <c:xVal>
            <c:numRef>
              <c:f>'Figure 45'!$B$4:$B$454</c:f>
              <c:numCache>
                <c:formatCode>General</c:formatCode>
                <c:ptCount val="451"/>
                <c:pt idx="0">
                  <c:v>1.0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13.0</c:v>
                </c:pt>
                <c:pt idx="15">
                  <c:v>14.0</c:v>
                </c:pt>
                <c:pt idx="16">
                  <c:v>15.0</c:v>
                </c:pt>
                <c:pt idx="17">
                  <c:v>16.0</c:v>
                </c:pt>
                <c:pt idx="18">
                  <c:v>17.0</c:v>
                </c:pt>
                <c:pt idx="19">
                  <c:v>18.0</c:v>
                </c:pt>
                <c:pt idx="20">
                  <c:v>19.0</c:v>
                </c:pt>
                <c:pt idx="21">
                  <c:v>20.0</c:v>
                </c:pt>
                <c:pt idx="22">
                  <c:v>21.0</c:v>
                </c:pt>
                <c:pt idx="23">
                  <c:v>22.0</c:v>
                </c:pt>
                <c:pt idx="24">
                  <c:v>23.0</c:v>
                </c:pt>
                <c:pt idx="25">
                  <c:v>24.0</c:v>
                </c:pt>
                <c:pt idx="26">
                  <c:v>25.0</c:v>
                </c:pt>
                <c:pt idx="27">
                  <c:v>26.0</c:v>
                </c:pt>
                <c:pt idx="28">
                  <c:v>27.0</c:v>
                </c:pt>
                <c:pt idx="29">
                  <c:v>28.0</c:v>
                </c:pt>
                <c:pt idx="30">
                  <c:v>29.0</c:v>
                </c:pt>
                <c:pt idx="31">
                  <c:v>30.0</c:v>
                </c:pt>
                <c:pt idx="32">
                  <c:v>31.0</c:v>
                </c:pt>
                <c:pt idx="33">
                  <c:v>32.0</c:v>
                </c:pt>
                <c:pt idx="34">
                  <c:v>33.0</c:v>
                </c:pt>
                <c:pt idx="35">
                  <c:v>34.0</c:v>
                </c:pt>
                <c:pt idx="36">
                  <c:v>35.0</c:v>
                </c:pt>
                <c:pt idx="37">
                  <c:v>36.0</c:v>
                </c:pt>
                <c:pt idx="38">
                  <c:v>37.0</c:v>
                </c:pt>
                <c:pt idx="39">
                  <c:v>38.0</c:v>
                </c:pt>
                <c:pt idx="40">
                  <c:v>39.0</c:v>
                </c:pt>
                <c:pt idx="41">
                  <c:v>40.0</c:v>
                </c:pt>
                <c:pt idx="42">
                  <c:v>41.0</c:v>
                </c:pt>
                <c:pt idx="43">
                  <c:v>42.0</c:v>
                </c:pt>
                <c:pt idx="44">
                  <c:v>43.0</c:v>
                </c:pt>
                <c:pt idx="45">
                  <c:v>43.0</c:v>
                </c:pt>
                <c:pt idx="46">
                  <c:v>44.0</c:v>
                </c:pt>
                <c:pt idx="47">
                  <c:v>45.0</c:v>
                </c:pt>
                <c:pt idx="48">
                  <c:v>46.0</c:v>
                </c:pt>
                <c:pt idx="49">
                  <c:v>47.0</c:v>
                </c:pt>
                <c:pt idx="50">
                  <c:v>48.0</c:v>
                </c:pt>
                <c:pt idx="51">
                  <c:v>49.0</c:v>
                </c:pt>
                <c:pt idx="52">
                  <c:v>50.0</c:v>
                </c:pt>
                <c:pt idx="53">
                  <c:v>51.0</c:v>
                </c:pt>
                <c:pt idx="54">
                  <c:v>52.0</c:v>
                </c:pt>
                <c:pt idx="55">
                  <c:v>53.0</c:v>
                </c:pt>
                <c:pt idx="56">
                  <c:v>54.0</c:v>
                </c:pt>
                <c:pt idx="57">
                  <c:v>55.0</c:v>
                </c:pt>
                <c:pt idx="58">
                  <c:v>56.0</c:v>
                </c:pt>
                <c:pt idx="59">
                  <c:v>57.0</c:v>
                </c:pt>
                <c:pt idx="60">
                  <c:v>57.0</c:v>
                </c:pt>
                <c:pt idx="61">
                  <c:v>58.0</c:v>
                </c:pt>
                <c:pt idx="62">
                  <c:v>59.0</c:v>
                </c:pt>
                <c:pt idx="63">
                  <c:v>60.0</c:v>
                </c:pt>
                <c:pt idx="64">
                  <c:v>61.0</c:v>
                </c:pt>
                <c:pt idx="65">
                  <c:v>62.0</c:v>
                </c:pt>
                <c:pt idx="66">
                  <c:v>63.0</c:v>
                </c:pt>
                <c:pt idx="67">
                  <c:v>64.0</c:v>
                </c:pt>
                <c:pt idx="68">
                  <c:v>65.0</c:v>
                </c:pt>
                <c:pt idx="69">
                  <c:v>66.0</c:v>
                </c:pt>
                <c:pt idx="70">
                  <c:v>67.0</c:v>
                </c:pt>
                <c:pt idx="71">
                  <c:v>67.0</c:v>
                </c:pt>
                <c:pt idx="72">
                  <c:v>68.0</c:v>
                </c:pt>
                <c:pt idx="73">
                  <c:v>69.0</c:v>
                </c:pt>
                <c:pt idx="74">
                  <c:v>70.0</c:v>
                </c:pt>
                <c:pt idx="75">
                  <c:v>71.0</c:v>
                </c:pt>
                <c:pt idx="76">
                  <c:v>72.0</c:v>
                </c:pt>
                <c:pt idx="77">
                  <c:v>73.0</c:v>
                </c:pt>
                <c:pt idx="78">
                  <c:v>74.0</c:v>
                </c:pt>
                <c:pt idx="79">
                  <c:v>75.0</c:v>
                </c:pt>
                <c:pt idx="80">
                  <c:v>76.0</c:v>
                </c:pt>
                <c:pt idx="81">
                  <c:v>77.0</c:v>
                </c:pt>
                <c:pt idx="82">
                  <c:v>77.0</c:v>
                </c:pt>
                <c:pt idx="83">
                  <c:v>78.0</c:v>
                </c:pt>
                <c:pt idx="84">
                  <c:v>79.0</c:v>
                </c:pt>
                <c:pt idx="85">
                  <c:v>80.0</c:v>
                </c:pt>
                <c:pt idx="86">
                  <c:v>81.0</c:v>
                </c:pt>
                <c:pt idx="87">
                  <c:v>82.0</c:v>
                </c:pt>
                <c:pt idx="88">
                  <c:v>82.0</c:v>
                </c:pt>
                <c:pt idx="89">
                  <c:v>82.0</c:v>
                </c:pt>
                <c:pt idx="90">
                  <c:v>83.0</c:v>
                </c:pt>
                <c:pt idx="91">
                  <c:v>83.0</c:v>
                </c:pt>
                <c:pt idx="92">
                  <c:v>84.0</c:v>
                </c:pt>
                <c:pt idx="93">
                  <c:v>85.0</c:v>
                </c:pt>
                <c:pt idx="94">
                  <c:v>86.0</c:v>
                </c:pt>
                <c:pt idx="95">
                  <c:v>87.0</c:v>
                </c:pt>
                <c:pt idx="96">
                  <c:v>88.0</c:v>
                </c:pt>
                <c:pt idx="97">
                  <c:v>88.0</c:v>
                </c:pt>
                <c:pt idx="98">
                  <c:v>89.0</c:v>
                </c:pt>
                <c:pt idx="99">
                  <c:v>89.0</c:v>
                </c:pt>
                <c:pt idx="100">
                  <c:v>90.0</c:v>
                </c:pt>
                <c:pt idx="101">
                  <c:v>91.0</c:v>
                </c:pt>
                <c:pt idx="102">
                  <c:v>92.0</c:v>
                </c:pt>
                <c:pt idx="103">
                  <c:v>92.0</c:v>
                </c:pt>
                <c:pt idx="104">
                  <c:v>92.0</c:v>
                </c:pt>
                <c:pt idx="105">
                  <c:v>93.0</c:v>
                </c:pt>
                <c:pt idx="106">
                  <c:v>94.0</c:v>
                </c:pt>
                <c:pt idx="107">
                  <c:v>94.0</c:v>
                </c:pt>
                <c:pt idx="108">
                  <c:v>94.0</c:v>
                </c:pt>
                <c:pt idx="109">
                  <c:v>94.0</c:v>
                </c:pt>
                <c:pt idx="110">
                  <c:v>95.0</c:v>
                </c:pt>
                <c:pt idx="111">
                  <c:v>96.0</c:v>
                </c:pt>
                <c:pt idx="112">
                  <c:v>97.0</c:v>
                </c:pt>
                <c:pt idx="113">
                  <c:v>97.0</c:v>
                </c:pt>
                <c:pt idx="114">
                  <c:v>98.0</c:v>
                </c:pt>
                <c:pt idx="115">
                  <c:v>99.0</c:v>
                </c:pt>
                <c:pt idx="116">
                  <c:v>100.0</c:v>
                </c:pt>
                <c:pt idx="117">
                  <c:v>101.0</c:v>
                </c:pt>
                <c:pt idx="118">
                  <c:v>101.0</c:v>
                </c:pt>
                <c:pt idx="119">
                  <c:v>102.0</c:v>
                </c:pt>
                <c:pt idx="120">
                  <c:v>102.0</c:v>
                </c:pt>
                <c:pt idx="121">
                  <c:v>102.0</c:v>
                </c:pt>
                <c:pt idx="122">
                  <c:v>103.0</c:v>
                </c:pt>
                <c:pt idx="123">
                  <c:v>103.0</c:v>
                </c:pt>
                <c:pt idx="124">
                  <c:v>103.0</c:v>
                </c:pt>
                <c:pt idx="125">
                  <c:v>103.0</c:v>
                </c:pt>
                <c:pt idx="126">
                  <c:v>104.0</c:v>
                </c:pt>
                <c:pt idx="127">
                  <c:v>105.0</c:v>
                </c:pt>
                <c:pt idx="128">
                  <c:v>106.0</c:v>
                </c:pt>
                <c:pt idx="129">
                  <c:v>107.0</c:v>
                </c:pt>
                <c:pt idx="130">
                  <c:v>108.0</c:v>
                </c:pt>
                <c:pt idx="131">
                  <c:v>108.0</c:v>
                </c:pt>
                <c:pt idx="132">
                  <c:v>108.0</c:v>
                </c:pt>
                <c:pt idx="133">
                  <c:v>109.0</c:v>
                </c:pt>
                <c:pt idx="134">
                  <c:v>109.0</c:v>
                </c:pt>
                <c:pt idx="135">
                  <c:v>109.0</c:v>
                </c:pt>
                <c:pt idx="136">
                  <c:v>110.0</c:v>
                </c:pt>
                <c:pt idx="137">
                  <c:v>111.0</c:v>
                </c:pt>
                <c:pt idx="138">
                  <c:v>112.0</c:v>
                </c:pt>
                <c:pt idx="139">
                  <c:v>112.0</c:v>
                </c:pt>
                <c:pt idx="140">
                  <c:v>113.0</c:v>
                </c:pt>
                <c:pt idx="141">
                  <c:v>114.0</c:v>
                </c:pt>
                <c:pt idx="142">
                  <c:v>115.0</c:v>
                </c:pt>
                <c:pt idx="143">
                  <c:v>116.0</c:v>
                </c:pt>
                <c:pt idx="144">
                  <c:v>117.0</c:v>
                </c:pt>
                <c:pt idx="145">
                  <c:v>118.0</c:v>
                </c:pt>
                <c:pt idx="146">
                  <c:v>119.0</c:v>
                </c:pt>
                <c:pt idx="147">
                  <c:v>120.0</c:v>
                </c:pt>
                <c:pt idx="148">
                  <c:v>121.0</c:v>
                </c:pt>
                <c:pt idx="149">
                  <c:v>122.0</c:v>
                </c:pt>
                <c:pt idx="150">
                  <c:v>122.0</c:v>
                </c:pt>
                <c:pt idx="151">
                  <c:v>123.0</c:v>
                </c:pt>
                <c:pt idx="152">
                  <c:v>123.0</c:v>
                </c:pt>
                <c:pt idx="153">
                  <c:v>124.0</c:v>
                </c:pt>
                <c:pt idx="154">
                  <c:v>125.0</c:v>
                </c:pt>
                <c:pt idx="155">
                  <c:v>126.0</c:v>
                </c:pt>
                <c:pt idx="156">
                  <c:v>127.0</c:v>
                </c:pt>
                <c:pt idx="157">
                  <c:v>128.0</c:v>
                </c:pt>
                <c:pt idx="158">
                  <c:v>129.0</c:v>
                </c:pt>
                <c:pt idx="159">
                  <c:v>130.0</c:v>
                </c:pt>
                <c:pt idx="160">
                  <c:v>131.0</c:v>
                </c:pt>
                <c:pt idx="161">
                  <c:v>132.0</c:v>
                </c:pt>
                <c:pt idx="162">
                  <c:v>132.0</c:v>
                </c:pt>
                <c:pt idx="163">
                  <c:v>133.0</c:v>
                </c:pt>
                <c:pt idx="164">
                  <c:v>134.0</c:v>
                </c:pt>
                <c:pt idx="165">
                  <c:v>135.0</c:v>
                </c:pt>
                <c:pt idx="166">
                  <c:v>136.0</c:v>
                </c:pt>
                <c:pt idx="167">
                  <c:v>137.0</c:v>
                </c:pt>
                <c:pt idx="168">
                  <c:v>138.0</c:v>
                </c:pt>
                <c:pt idx="169">
                  <c:v>139.0</c:v>
                </c:pt>
                <c:pt idx="170">
                  <c:v>140.0</c:v>
                </c:pt>
                <c:pt idx="171">
                  <c:v>141.0</c:v>
                </c:pt>
                <c:pt idx="172">
                  <c:v>142.0</c:v>
                </c:pt>
                <c:pt idx="173">
                  <c:v>143.0</c:v>
                </c:pt>
                <c:pt idx="174">
                  <c:v>143.0</c:v>
                </c:pt>
                <c:pt idx="175">
                  <c:v>144.0</c:v>
                </c:pt>
                <c:pt idx="176">
                  <c:v>145.0</c:v>
                </c:pt>
                <c:pt idx="177">
                  <c:v>146.0</c:v>
                </c:pt>
                <c:pt idx="178">
                  <c:v>147.0</c:v>
                </c:pt>
                <c:pt idx="179">
                  <c:v>148.0</c:v>
                </c:pt>
                <c:pt idx="180">
                  <c:v>148.0</c:v>
                </c:pt>
                <c:pt idx="181">
                  <c:v>149.0</c:v>
                </c:pt>
                <c:pt idx="182">
                  <c:v>150.0</c:v>
                </c:pt>
                <c:pt idx="183">
                  <c:v>151.0</c:v>
                </c:pt>
                <c:pt idx="184">
                  <c:v>152.0</c:v>
                </c:pt>
                <c:pt idx="185">
                  <c:v>153.0</c:v>
                </c:pt>
                <c:pt idx="186">
                  <c:v>154.0</c:v>
                </c:pt>
                <c:pt idx="187">
                  <c:v>155.0</c:v>
                </c:pt>
                <c:pt idx="188">
                  <c:v>156.0</c:v>
                </c:pt>
                <c:pt idx="189">
                  <c:v>157.0</c:v>
                </c:pt>
                <c:pt idx="190">
                  <c:v>157.0</c:v>
                </c:pt>
                <c:pt idx="191">
                  <c:v>158.0</c:v>
                </c:pt>
                <c:pt idx="192">
                  <c:v>159.0</c:v>
                </c:pt>
                <c:pt idx="193">
                  <c:v>160.0</c:v>
                </c:pt>
                <c:pt idx="194">
                  <c:v>161.0</c:v>
                </c:pt>
                <c:pt idx="195">
                  <c:v>161.0</c:v>
                </c:pt>
                <c:pt idx="196">
                  <c:v>162.0</c:v>
                </c:pt>
                <c:pt idx="197">
                  <c:v>163.0</c:v>
                </c:pt>
                <c:pt idx="198">
                  <c:v>164.0</c:v>
                </c:pt>
                <c:pt idx="199">
                  <c:v>164.0</c:v>
                </c:pt>
                <c:pt idx="200">
                  <c:v>165.0</c:v>
                </c:pt>
                <c:pt idx="201">
                  <c:v>166.0</c:v>
                </c:pt>
                <c:pt idx="202">
                  <c:v>166.0</c:v>
                </c:pt>
                <c:pt idx="203">
                  <c:v>166.0</c:v>
                </c:pt>
                <c:pt idx="204">
                  <c:v>167.0</c:v>
                </c:pt>
                <c:pt idx="205">
                  <c:v>167.0</c:v>
                </c:pt>
                <c:pt idx="206">
                  <c:v>167.0</c:v>
                </c:pt>
                <c:pt idx="207">
                  <c:v>168.0</c:v>
                </c:pt>
                <c:pt idx="208">
                  <c:v>168.0</c:v>
                </c:pt>
                <c:pt idx="209">
                  <c:v>168.0</c:v>
                </c:pt>
                <c:pt idx="210">
                  <c:v>169.0</c:v>
                </c:pt>
                <c:pt idx="211">
                  <c:v>170.0</c:v>
                </c:pt>
                <c:pt idx="212">
                  <c:v>171.0</c:v>
                </c:pt>
                <c:pt idx="213">
                  <c:v>172.0</c:v>
                </c:pt>
                <c:pt idx="214">
                  <c:v>173.0</c:v>
                </c:pt>
                <c:pt idx="215">
                  <c:v>174.0</c:v>
                </c:pt>
                <c:pt idx="216">
                  <c:v>175.0</c:v>
                </c:pt>
                <c:pt idx="217">
                  <c:v>176.0</c:v>
                </c:pt>
                <c:pt idx="218">
                  <c:v>177.0</c:v>
                </c:pt>
                <c:pt idx="219">
                  <c:v>178.0</c:v>
                </c:pt>
                <c:pt idx="220">
                  <c:v>179.0</c:v>
                </c:pt>
                <c:pt idx="221">
                  <c:v>180.0</c:v>
                </c:pt>
                <c:pt idx="222">
                  <c:v>181.0</c:v>
                </c:pt>
                <c:pt idx="223">
                  <c:v>181.0</c:v>
                </c:pt>
                <c:pt idx="224">
                  <c:v>182.0</c:v>
                </c:pt>
                <c:pt idx="225">
                  <c:v>183.0</c:v>
                </c:pt>
                <c:pt idx="226">
                  <c:v>183.0</c:v>
                </c:pt>
                <c:pt idx="227">
                  <c:v>183.0</c:v>
                </c:pt>
                <c:pt idx="228">
                  <c:v>184.0</c:v>
                </c:pt>
                <c:pt idx="229">
                  <c:v>184.0</c:v>
                </c:pt>
                <c:pt idx="230">
                  <c:v>185.0</c:v>
                </c:pt>
                <c:pt idx="231">
                  <c:v>186.0</c:v>
                </c:pt>
                <c:pt idx="232">
                  <c:v>186.0</c:v>
                </c:pt>
                <c:pt idx="233">
                  <c:v>187.0</c:v>
                </c:pt>
                <c:pt idx="234">
                  <c:v>188.0</c:v>
                </c:pt>
                <c:pt idx="235">
                  <c:v>189.0</c:v>
                </c:pt>
                <c:pt idx="236">
                  <c:v>190.0</c:v>
                </c:pt>
                <c:pt idx="237">
                  <c:v>190.0</c:v>
                </c:pt>
                <c:pt idx="238">
                  <c:v>191.0</c:v>
                </c:pt>
                <c:pt idx="239">
                  <c:v>192.0</c:v>
                </c:pt>
                <c:pt idx="240">
                  <c:v>193.0</c:v>
                </c:pt>
                <c:pt idx="241">
                  <c:v>194.0</c:v>
                </c:pt>
                <c:pt idx="242">
                  <c:v>195.0</c:v>
                </c:pt>
                <c:pt idx="243">
                  <c:v>196.0</c:v>
                </c:pt>
                <c:pt idx="244">
                  <c:v>197.0</c:v>
                </c:pt>
                <c:pt idx="245">
                  <c:v>198.0</c:v>
                </c:pt>
                <c:pt idx="246">
                  <c:v>199.0</c:v>
                </c:pt>
                <c:pt idx="247">
                  <c:v>200.0</c:v>
                </c:pt>
                <c:pt idx="248">
                  <c:v>200.0</c:v>
                </c:pt>
                <c:pt idx="249">
                  <c:v>201.0</c:v>
                </c:pt>
                <c:pt idx="250">
                  <c:v>202.0</c:v>
                </c:pt>
                <c:pt idx="251">
                  <c:v>202.0</c:v>
                </c:pt>
                <c:pt idx="252">
                  <c:v>203.0</c:v>
                </c:pt>
                <c:pt idx="253">
                  <c:v>204.0</c:v>
                </c:pt>
                <c:pt idx="254">
                  <c:v>205.0</c:v>
                </c:pt>
                <c:pt idx="255">
                  <c:v>206.0</c:v>
                </c:pt>
                <c:pt idx="256">
                  <c:v>207.0</c:v>
                </c:pt>
                <c:pt idx="257">
                  <c:v>208.0</c:v>
                </c:pt>
                <c:pt idx="258">
                  <c:v>209.0</c:v>
                </c:pt>
                <c:pt idx="259">
                  <c:v>210.0</c:v>
                </c:pt>
                <c:pt idx="260">
                  <c:v>211.0</c:v>
                </c:pt>
                <c:pt idx="261">
                  <c:v>212.0</c:v>
                </c:pt>
                <c:pt idx="262">
                  <c:v>213.0</c:v>
                </c:pt>
                <c:pt idx="263">
                  <c:v>214.0</c:v>
                </c:pt>
                <c:pt idx="264">
                  <c:v>215.0</c:v>
                </c:pt>
                <c:pt idx="265">
                  <c:v>216.0</c:v>
                </c:pt>
                <c:pt idx="266">
                  <c:v>217.0</c:v>
                </c:pt>
                <c:pt idx="267">
                  <c:v>218.0</c:v>
                </c:pt>
                <c:pt idx="268">
                  <c:v>219.0</c:v>
                </c:pt>
                <c:pt idx="269">
                  <c:v>220.0</c:v>
                </c:pt>
                <c:pt idx="270">
                  <c:v>221.0</c:v>
                </c:pt>
                <c:pt idx="271">
                  <c:v>222.0</c:v>
                </c:pt>
                <c:pt idx="272">
                  <c:v>223.0</c:v>
                </c:pt>
                <c:pt idx="273">
                  <c:v>224.0</c:v>
                </c:pt>
                <c:pt idx="274">
                  <c:v>225.0</c:v>
                </c:pt>
                <c:pt idx="275">
                  <c:v>225.0</c:v>
                </c:pt>
                <c:pt idx="276">
                  <c:v>226.0</c:v>
                </c:pt>
                <c:pt idx="277">
                  <c:v>227.0</c:v>
                </c:pt>
                <c:pt idx="278">
                  <c:v>228.0</c:v>
                </c:pt>
                <c:pt idx="279">
                  <c:v>229.0</c:v>
                </c:pt>
                <c:pt idx="280">
                  <c:v>230.0</c:v>
                </c:pt>
                <c:pt idx="281">
                  <c:v>231.0</c:v>
                </c:pt>
                <c:pt idx="282">
                  <c:v>232.0</c:v>
                </c:pt>
                <c:pt idx="283">
                  <c:v>233.0</c:v>
                </c:pt>
                <c:pt idx="284">
                  <c:v>234.0</c:v>
                </c:pt>
                <c:pt idx="285">
                  <c:v>235.0</c:v>
                </c:pt>
                <c:pt idx="286">
                  <c:v>236.0</c:v>
                </c:pt>
                <c:pt idx="287">
                  <c:v>237.0</c:v>
                </c:pt>
                <c:pt idx="288">
                  <c:v>238.0</c:v>
                </c:pt>
                <c:pt idx="289">
                  <c:v>239.0</c:v>
                </c:pt>
                <c:pt idx="290">
                  <c:v>240.0</c:v>
                </c:pt>
                <c:pt idx="291">
                  <c:v>241.0</c:v>
                </c:pt>
                <c:pt idx="292">
                  <c:v>242.0</c:v>
                </c:pt>
                <c:pt idx="293">
                  <c:v>243.0</c:v>
                </c:pt>
                <c:pt idx="294">
                  <c:v>244.0</c:v>
                </c:pt>
                <c:pt idx="295">
                  <c:v>245.0</c:v>
                </c:pt>
                <c:pt idx="296">
                  <c:v>246.0</c:v>
                </c:pt>
                <c:pt idx="297">
                  <c:v>247.0</c:v>
                </c:pt>
                <c:pt idx="298">
                  <c:v>248.0</c:v>
                </c:pt>
                <c:pt idx="299">
                  <c:v>249.0</c:v>
                </c:pt>
                <c:pt idx="300">
                  <c:v>250.0</c:v>
                </c:pt>
                <c:pt idx="301">
                  <c:v>251.0</c:v>
                </c:pt>
                <c:pt idx="302">
                  <c:v>252.0</c:v>
                </c:pt>
                <c:pt idx="303">
                  <c:v>253.0</c:v>
                </c:pt>
                <c:pt idx="304">
                  <c:v>254.0</c:v>
                </c:pt>
                <c:pt idx="305">
                  <c:v>255.0</c:v>
                </c:pt>
                <c:pt idx="306">
                  <c:v>256.0</c:v>
                </c:pt>
                <c:pt idx="307">
                  <c:v>257.0</c:v>
                </c:pt>
                <c:pt idx="308">
                  <c:v>258.0</c:v>
                </c:pt>
                <c:pt idx="309">
                  <c:v>259.0</c:v>
                </c:pt>
                <c:pt idx="310">
                  <c:v>260.0</c:v>
                </c:pt>
                <c:pt idx="311">
                  <c:v>261.0</c:v>
                </c:pt>
                <c:pt idx="312">
                  <c:v>262.0</c:v>
                </c:pt>
                <c:pt idx="313">
                  <c:v>263.0</c:v>
                </c:pt>
                <c:pt idx="314">
                  <c:v>264.0</c:v>
                </c:pt>
                <c:pt idx="315">
                  <c:v>265.0</c:v>
                </c:pt>
                <c:pt idx="316">
                  <c:v>266.0</c:v>
                </c:pt>
                <c:pt idx="317">
                  <c:v>267.0</c:v>
                </c:pt>
                <c:pt idx="318">
                  <c:v>268.0</c:v>
                </c:pt>
                <c:pt idx="319">
                  <c:v>269.0</c:v>
                </c:pt>
                <c:pt idx="320">
                  <c:v>270.0</c:v>
                </c:pt>
                <c:pt idx="321">
                  <c:v>271.0</c:v>
                </c:pt>
                <c:pt idx="322">
                  <c:v>272.0</c:v>
                </c:pt>
                <c:pt idx="323">
                  <c:v>273.0</c:v>
                </c:pt>
                <c:pt idx="324">
                  <c:v>274.0</c:v>
                </c:pt>
                <c:pt idx="325">
                  <c:v>275.0</c:v>
                </c:pt>
                <c:pt idx="326">
                  <c:v>276.0</c:v>
                </c:pt>
                <c:pt idx="327">
                  <c:v>277.0</c:v>
                </c:pt>
                <c:pt idx="328">
                  <c:v>278.0</c:v>
                </c:pt>
                <c:pt idx="329">
                  <c:v>279.0</c:v>
                </c:pt>
                <c:pt idx="330">
                  <c:v>280.0</c:v>
                </c:pt>
                <c:pt idx="331">
                  <c:v>281.0</c:v>
                </c:pt>
                <c:pt idx="332">
                  <c:v>282.0</c:v>
                </c:pt>
                <c:pt idx="333">
                  <c:v>283.0</c:v>
                </c:pt>
                <c:pt idx="334">
                  <c:v>284.0</c:v>
                </c:pt>
                <c:pt idx="335">
                  <c:v>285.0</c:v>
                </c:pt>
                <c:pt idx="336">
                  <c:v>286.0</c:v>
                </c:pt>
                <c:pt idx="337">
                  <c:v>287.0</c:v>
                </c:pt>
                <c:pt idx="338">
                  <c:v>288.0</c:v>
                </c:pt>
                <c:pt idx="339">
                  <c:v>289.0</c:v>
                </c:pt>
                <c:pt idx="340">
                  <c:v>290.0</c:v>
                </c:pt>
                <c:pt idx="341">
                  <c:v>291.0</c:v>
                </c:pt>
                <c:pt idx="342">
                  <c:v>292.0</c:v>
                </c:pt>
                <c:pt idx="343">
                  <c:v>293.0</c:v>
                </c:pt>
                <c:pt idx="344">
                  <c:v>294.0</c:v>
                </c:pt>
                <c:pt idx="345">
                  <c:v>295.0</c:v>
                </c:pt>
                <c:pt idx="346">
                  <c:v>296.0</c:v>
                </c:pt>
                <c:pt idx="347">
                  <c:v>297.0</c:v>
                </c:pt>
                <c:pt idx="348">
                  <c:v>298.0</c:v>
                </c:pt>
                <c:pt idx="349">
                  <c:v>299.0</c:v>
                </c:pt>
                <c:pt idx="350">
                  <c:v>300.0</c:v>
                </c:pt>
                <c:pt idx="351">
                  <c:v>301.0</c:v>
                </c:pt>
                <c:pt idx="352">
                  <c:v>302.0</c:v>
                </c:pt>
                <c:pt idx="353">
                  <c:v>303.0</c:v>
                </c:pt>
                <c:pt idx="354">
                  <c:v>304.0</c:v>
                </c:pt>
                <c:pt idx="355">
                  <c:v>305.0</c:v>
                </c:pt>
                <c:pt idx="356">
                  <c:v>306.0</c:v>
                </c:pt>
                <c:pt idx="357">
                  <c:v>307.0</c:v>
                </c:pt>
                <c:pt idx="358">
                  <c:v>308.0</c:v>
                </c:pt>
                <c:pt idx="359">
                  <c:v>309.0</c:v>
                </c:pt>
                <c:pt idx="360">
                  <c:v>310.0</c:v>
                </c:pt>
                <c:pt idx="361">
                  <c:v>311.0</c:v>
                </c:pt>
                <c:pt idx="362">
                  <c:v>312.0</c:v>
                </c:pt>
                <c:pt idx="363">
                  <c:v>313.0</c:v>
                </c:pt>
                <c:pt idx="364">
                  <c:v>314.0</c:v>
                </c:pt>
                <c:pt idx="365">
                  <c:v>315.0</c:v>
                </c:pt>
                <c:pt idx="366">
                  <c:v>316.0</c:v>
                </c:pt>
                <c:pt idx="367">
                  <c:v>317.0</c:v>
                </c:pt>
                <c:pt idx="368">
                  <c:v>318.0</c:v>
                </c:pt>
                <c:pt idx="369">
                  <c:v>319.0</c:v>
                </c:pt>
                <c:pt idx="370">
                  <c:v>320.0</c:v>
                </c:pt>
                <c:pt idx="371">
                  <c:v>321.0</c:v>
                </c:pt>
                <c:pt idx="372">
                  <c:v>322.0</c:v>
                </c:pt>
                <c:pt idx="373">
                  <c:v>323.0</c:v>
                </c:pt>
                <c:pt idx="374">
                  <c:v>324.0</c:v>
                </c:pt>
                <c:pt idx="375">
                  <c:v>325.0</c:v>
                </c:pt>
                <c:pt idx="376">
                  <c:v>326.0</c:v>
                </c:pt>
                <c:pt idx="377">
                  <c:v>327.0</c:v>
                </c:pt>
                <c:pt idx="378">
                  <c:v>328.0</c:v>
                </c:pt>
                <c:pt idx="379">
                  <c:v>329.0</c:v>
                </c:pt>
                <c:pt idx="380">
                  <c:v>330.0</c:v>
                </c:pt>
                <c:pt idx="381">
                  <c:v>331.0</c:v>
                </c:pt>
                <c:pt idx="382">
                  <c:v>332.0</c:v>
                </c:pt>
                <c:pt idx="383">
                  <c:v>333.0</c:v>
                </c:pt>
                <c:pt idx="384">
                  <c:v>334.0</c:v>
                </c:pt>
                <c:pt idx="385">
                  <c:v>335.0</c:v>
                </c:pt>
                <c:pt idx="386">
                  <c:v>336.0</c:v>
                </c:pt>
                <c:pt idx="387">
                  <c:v>337.0</c:v>
                </c:pt>
                <c:pt idx="388">
                  <c:v>338.0</c:v>
                </c:pt>
                <c:pt idx="389">
                  <c:v>339.0</c:v>
                </c:pt>
                <c:pt idx="390">
                  <c:v>340.0</c:v>
                </c:pt>
                <c:pt idx="391">
                  <c:v>341.0</c:v>
                </c:pt>
                <c:pt idx="392">
                  <c:v>342.0</c:v>
                </c:pt>
                <c:pt idx="393">
                  <c:v>343.0</c:v>
                </c:pt>
                <c:pt idx="394">
                  <c:v>344.0</c:v>
                </c:pt>
                <c:pt idx="395">
                  <c:v>345.0</c:v>
                </c:pt>
                <c:pt idx="396">
                  <c:v>346.0</c:v>
                </c:pt>
                <c:pt idx="397">
                  <c:v>347.0</c:v>
                </c:pt>
                <c:pt idx="398">
                  <c:v>348.0</c:v>
                </c:pt>
                <c:pt idx="399">
                  <c:v>349.0</c:v>
                </c:pt>
                <c:pt idx="400">
                  <c:v>350.0</c:v>
                </c:pt>
                <c:pt idx="401">
                  <c:v>351.0</c:v>
                </c:pt>
                <c:pt idx="402">
                  <c:v>352.0</c:v>
                </c:pt>
                <c:pt idx="403">
                  <c:v>353.0</c:v>
                </c:pt>
                <c:pt idx="404">
                  <c:v>354.0</c:v>
                </c:pt>
                <c:pt idx="405">
                  <c:v>355.0</c:v>
                </c:pt>
                <c:pt idx="406">
                  <c:v>356.0</c:v>
                </c:pt>
                <c:pt idx="407">
                  <c:v>357.0</c:v>
                </c:pt>
                <c:pt idx="408">
                  <c:v>358.0</c:v>
                </c:pt>
                <c:pt idx="409">
                  <c:v>359.0</c:v>
                </c:pt>
                <c:pt idx="410">
                  <c:v>360.0</c:v>
                </c:pt>
                <c:pt idx="411">
                  <c:v>361.0</c:v>
                </c:pt>
                <c:pt idx="412">
                  <c:v>362.0</c:v>
                </c:pt>
                <c:pt idx="413">
                  <c:v>363.0</c:v>
                </c:pt>
                <c:pt idx="414">
                  <c:v>364.0</c:v>
                </c:pt>
                <c:pt idx="415">
                  <c:v>365.0</c:v>
                </c:pt>
                <c:pt idx="416">
                  <c:v>366.0</c:v>
                </c:pt>
                <c:pt idx="417">
                  <c:v>367.0</c:v>
                </c:pt>
                <c:pt idx="418">
                  <c:v>368.0</c:v>
                </c:pt>
                <c:pt idx="419">
                  <c:v>369.0</c:v>
                </c:pt>
                <c:pt idx="420">
                  <c:v>370.0</c:v>
                </c:pt>
                <c:pt idx="421">
                  <c:v>371.0</c:v>
                </c:pt>
                <c:pt idx="422">
                  <c:v>372.0</c:v>
                </c:pt>
                <c:pt idx="423">
                  <c:v>373.0</c:v>
                </c:pt>
                <c:pt idx="424">
                  <c:v>374.0</c:v>
                </c:pt>
                <c:pt idx="425">
                  <c:v>375.0</c:v>
                </c:pt>
                <c:pt idx="426">
                  <c:v>376.0</c:v>
                </c:pt>
                <c:pt idx="427">
                  <c:v>377.0</c:v>
                </c:pt>
                <c:pt idx="428">
                  <c:v>378.0</c:v>
                </c:pt>
                <c:pt idx="429">
                  <c:v>379.0</c:v>
                </c:pt>
                <c:pt idx="430">
                  <c:v>380.0</c:v>
                </c:pt>
                <c:pt idx="431">
                  <c:v>381.0</c:v>
                </c:pt>
                <c:pt idx="432">
                  <c:v>382.0</c:v>
                </c:pt>
                <c:pt idx="433">
                  <c:v>383.0</c:v>
                </c:pt>
                <c:pt idx="434">
                  <c:v>384.0</c:v>
                </c:pt>
                <c:pt idx="435">
                  <c:v>385.0</c:v>
                </c:pt>
                <c:pt idx="436">
                  <c:v>386.0</c:v>
                </c:pt>
                <c:pt idx="437">
                  <c:v>387.0</c:v>
                </c:pt>
                <c:pt idx="438">
                  <c:v>388.0</c:v>
                </c:pt>
                <c:pt idx="439">
                  <c:v>389.0</c:v>
                </c:pt>
                <c:pt idx="440">
                  <c:v>390.0</c:v>
                </c:pt>
                <c:pt idx="441">
                  <c:v>391.0</c:v>
                </c:pt>
                <c:pt idx="442">
                  <c:v>392.0</c:v>
                </c:pt>
                <c:pt idx="443">
                  <c:v>393.0</c:v>
                </c:pt>
                <c:pt idx="444">
                  <c:v>394.0</c:v>
                </c:pt>
                <c:pt idx="445">
                  <c:v>395.0</c:v>
                </c:pt>
                <c:pt idx="446">
                  <c:v>396.0</c:v>
                </c:pt>
                <c:pt idx="447">
                  <c:v>397.0</c:v>
                </c:pt>
                <c:pt idx="448">
                  <c:v>398.0</c:v>
                </c:pt>
                <c:pt idx="449">
                  <c:v>399.0</c:v>
                </c:pt>
                <c:pt idx="450">
                  <c:v>400.0</c:v>
                </c:pt>
              </c:numCache>
            </c:numRef>
          </c:xVal>
          <c:yVal>
            <c:numRef>
              <c:f>'Figure 45'!$C$4:$C$454</c:f>
              <c:numCache>
                <c:formatCode>General</c:formatCode>
                <c:ptCount val="451"/>
                <c:pt idx="0">
                  <c:v>0.0</c:v>
                </c:pt>
                <c:pt idx="1">
                  <c:v>0.0</c:v>
                </c:pt>
                <c:pt idx="3">
                  <c:v>0.0</c:v>
                </c:pt>
                <c:pt idx="5">
                  <c:v>13.59901</c:v>
                </c:pt>
                <c:pt idx="6">
                  <c:v>15.57521</c:v>
                </c:pt>
                <c:pt idx="8">
                  <c:v>0.0</c:v>
                </c:pt>
                <c:pt idx="9">
                  <c:v>23.09012</c:v>
                </c:pt>
                <c:pt idx="10">
                  <c:v>13.59443</c:v>
                </c:pt>
                <c:pt idx="11">
                  <c:v>16.11984</c:v>
                </c:pt>
                <c:pt idx="13">
                  <c:v>0.0</c:v>
                </c:pt>
                <c:pt idx="14">
                  <c:v>11.56933</c:v>
                </c:pt>
                <c:pt idx="20">
                  <c:v>12.14513</c:v>
                </c:pt>
                <c:pt idx="21">
                  <c:v>9.044723999999998</c:v>
                </c:pt>
                <c:pt idx="22">
                  <c:v>24.24644</c:v>
                </c:pt>
                <c:pt idx="23">
                  <c:v>18.96322999999984</c:v>
                </c:pt>
                <c:pt idx="25">
                  <c:v>8.628857999999997</c:v>
                </c:pt>
                <c:pt idx="29">
                  <c:v>8.948934</c:v>
                </c:pt>
                <c:pt idx="33">
                  <c:v>10.20841</c:v>
                </c:pt>
                <c:pt idx="35">
                  <c:v>15.81073</c:v>
                </c:pt>
                <c:pt idx="37">
                  <c:v>4.170373</c:v>
                </c:pt>
                <c:pt idx="41">
                  <c:v>11.98076</c:v>
                </c:pt>
                <c:pt idx="44">
                  <c:v>13.76023</c:v>
                </c:pt>
                <c:pt idx="45">
                  <c:v>20.13340000000001</c:v>
                </c:pt>
                <c:pt idx="49">
                  <c:v>17.22333</c:v>
                </c:pt>
                <c:pt idx="50">
                  <c:v>12.61994</c:v>
                </c:pt>
                <c:pt idx="52">
                  <c:v>8.145289</c:v>
                </c:pt>
                <c:pt idx="56">
                  <c:v>6.676437</c:v>
                </c:pt>
                <c:pt idx="59">
                  <c:v>6.264758999999994</c:v>
                </c:pt>
                <c:pt idx="60">
                  <c:v>9.733553</c:v>
                </c:pt>
                <c:pt idx="65">
                  <c:v>12.83675</c:v>
                </c:pt>
                <c:pt idx="67">
                  <c:v>22.08991</c:v>
                </c:pt>
                <c:pt idx="68">
                  <c:v>10.71278</c:v>
                </c:pt>
                <c:pt idx="69">
                  <c:v>9.87564</c:v>
                </c:pt>
                <c:pt idx="70">
                  <c:v>11.36711</c:v>
                </c:pt>
                <c:pt idx="71">
                  <c:v>6.980929</c:v>
                </c:pt>
                <c:pt idx="72">
                  <c:v>7.439686</c:v>
                </c:pt>
                <c:pt idx="74">
                  <c:v>13.45007</c:v>
                </c:pt>
                <c:pt idx="76">
                  <c:v>7.50128</c:v>
                </c:pt>
                <c:pt idx="77">
                  <c:v>11.30151</c:v>
                </c:pt>
                <c:pt idx="81">
                  <c:v>7.452969</c:v>
                </c:pt>
                <c:pt idx="82">
                  <c:v>16.94138</c:v>
                </c:pt>
                <c:pt idx="83">
                  <c:v>11.80504</c:v>
                </c:pt>
                <c:pt idx="85">
                  <c:v>13.41063</c:v>
                </c:pt>
                <c:pt idx="87">
                  <c:v>12.55</c:v>
                </c:pt>
                <c:pt idx="88">
                  <c:v>4.36161</c:v>
                </c:pt>
                <c:pt idx="89">
                  <c:v>8.531692</c:v>
                </c:pt>
                <c:pt idx="90">
                  <c:v>11.51921</c:v>
                </c:pt>
                <c:pt idx="91">
                  <c:v>15.03997</c:v>
                </c:pt>
                <c:pt idx="96">
                  <c:v>8.295369000000001</c:v>
                </c:pt>
                <c:pt idx="97">
                  <c:v>5.292932999999985</c:v>
                </c:pt>
                <c:pt idx="98">
                  <c:v>14.98837</c:v>
                </c:pt>
                <c:pt idx="99">
                  <c:v>5.146733999999999</c:v>
                </c:pt>
                <c:pt idx="101">
                  <c:v>12.64967</c:v>
                </c:pt>
                <c:pt idx="102">
                  <c:v>13.62578</c:v>
                </c:pt>
                <c:pt idx="103">
                  <c:v>9.016289</c:v>
                </c:pt>
                <c:pt idx="104">
                  <c:v>14.07317</c:v>
                </c:pt>
                <c:pt idx="106">
                  <c:v>13.92727</c:v>
                </c:pt>
                <c:pt idx="107">
                  <c:v>12.80927</c:v>
                </c:pt>
                <c:pt idx="108">
                  <c:v>19.7373</c:v>
                </c:pt>
                <c:pt idx="109">
                  <c:v>9.319026</c:v>
                </c:pt>
                <c:pt idx="110">
                  <c:v>4.153474999999977</c:v>
                </c:pt>
                <c:pt idx="112">
                  <c:v>8.662165000000003</c:v>
                </c:pt>
                <c:pt idx="113">
                  <c:v>10.00571</c:v>
                </c:pt>
                <c:pt idx="114">
                  <c:v>13.51471</c:v>
                </c:pt>
                <c:pt idx="115">
                  <c:v>14.8582</c:v>
                </c:pt>
                <c:pt idx="116">
                  <c:v>8.873078000000001</c:v>
                </c:pt>
                <c:pt idx="117">
                  <c:v>9.200110999999996</c:v>
                </c:pt>
                <c:pt idx="118">
                  <c:v>14.94616</c:v>
                </c:pt>
                <c:pt idx="119">
                  <c:v>18.15673</c:v>
                </c:pt>
                <c:pt idx="120">
                  <c:v>9.665001</c:v>
                </c:pt>
                <c:pt idx="121">
                  <c:v>16.11168</c:v>
                </c:pt>
                <c:pt idx="122">
                  <c:v>9.620998</c:v>
                </c:pt>
                <c:pt idx="123">
                  <c:v>13.47261</c:v>
                </c:pt>
                <c:pt idx="124">
                  <c:v>9.185055</c:v>
                </c:pt>
                <c:pt idx="125">
                  <c:v>14.60867</c:v>
                </c:pt>
                <c:pt idx="126">
                  <c:v>7.256578</c:v>
                </c:pt>
                <c:pt idx="130">
                  <c:v>11.50522</c:v>
                </c:pt>
                <c:pt idx="131">
                  <c:v>12.51961</c:v>
                </c:pt>
                <c:pt idx="132">
                  <c:v>8.330706</c:v>
                </c:pt>
                <c:pt idx="133">
                  <c:v>12.65354</c:v>
                </c:pt>
                <c:pt idx="134">
                  <c:v>11.06631</c:v>
                </c:pt>
                <c:pt idx="135">
                  <c:v>13.17113</c:v>
                </c:pt>
                <c:pt idx="138">
                  <c:v>14.51422</c:v>
                </c:pt>
                <c:pt idx="139">
                  <c:v>11.8586</c:v>
                </c:pt>
                <c:pt idx="140">
                  <c:v>7.387691</c:v>
                </c:pt>
                <c:pt idx="142">
                  <c:v>9.580076</c:v>
                </c:pt>
                <c:pt idx="146">
                  <c:v>9.508427000000001</c:v>
                </c:pt>
                <c:pt idx="147">
                  <c:v>5.575317</c:v>
                </c:pt>
                <c:pt idx="148">
                  <c:v>9.620344</c:v>
                </c:pt>
                <c:pt idx="149">
                  <c:v>9.573142</c:v>
                </c:pt>
                <c:pt idx="150">
                  <c:v>8.293555000000001</c:v>
                </c:pt>
                <c:pt idx="151">
                  <c:v>7.412758</c:v>
                </c:pt>
                <c:pt idx="152">
                  <c:v>12.98522</c:v>
                </c:pt>
                <c:pt idx="153">
                  <c:v>14.38722</c:v>
                </c:pt>
                <c:pt idx="154">
                  <c:v>12.62523</c:v>
                </c:pt>
                <c:pt idx="156">
                  <c:v>13.57409</c:v>
                </c:pt>
                <c:pt idx="157">
                  <c:v>10.41401</c:v>
                </c:pt>
                <c:pt idx="158">
                  <c:v>12.47965</c:v>
                </c:pt>
                <c:pt idx="159">
                  <c:v>10.2884</c:v>
                </c:pt>
                <c:pt idx="160">
                  <c:v>9.181356</c:v>
                </c:pt>
                <c:pt idx="161">
                  <c:v>14.93373</c:v>
                </c:pt>
                <c:pt idx="162">
                  <c:v>13.49909</c:v>
                </c:pt>
                <c:pt idx="163">
                  <c:v>12.06375</c:v>
                </c:pt>
                <c:pt idx="166">
                  <c:v>10.31992</c:v>
                </c:pt>
                <c:pt idx="171">
                  <c:v>14.50141</c:v>
                </c:pt>
                <c:pt idx="173">
                  <c:v>8.681116</c:v>
                </c:pt>
                <c:pt idx="174">
                  <c:v>12.98204</c:v>
                </c:pt>
                <c:pt idx="175">
                  <c:v>11.08585</c:v>
                </c:pt>
                <c:pt idx="177">
                  <c:v>10.28197</c:v>
                </c:pt>
                <c:pt idx="179">
                  <c:v>13.54772</c:v>
                </c:pt>
                <c:pt idx="180">
                  <c:v>7.255226</c:v>
                </c:pt>
                <c:pt idx="181">
                  <c:v>7.500021</c:v>
                </c:pt>
                <c:pt idx="183">
                  <c:v>8.105543</c:v>
                </c:pt>
                <c:pt idx="188">
                  <c:v>11.38256</c:v>
                </c:pt>
                <c:pt idx="189">
                  <c:v>11.49489</c:v>
                </c:pt>
                <c:pt idx="190">
                  <c:v>12.77428</c:v>
                </c:pt>
                <c:pt idx="191">
                  <c:v>9.824012</c:v>
                </c:pt>
                <c:pt idx="194">
                  <c:v>11.08855</c:v>
                </c:pt>
                <c:pt idx="195">
                  <c:v>6.137921</c:v>
                </c:pt>
                <c:pt idx="196">
                  <c:v>9.211604</c:v>
                </c:pt>
                <c:pt idx="198">
                  <c:v>11.38967</c:v>
                </c:pt>
                <c:pt idx="199">
                  <c:v>13.9036</c:v>
                </c:pt>
                <c:pt idx="200">
                  <c:v>9.138535000000001</c:v>
                </c:pt>
                <c:pt idx="201">
                  <c:v>9.612235</c:v>
                </c:pt>
                <c:pt idx="202">
                  <c:v>9.861152</c:v>
                </c:pt>
                <c:pt idx="203">
                  <c:v>12.71151</c:v>
                </c:pt>
                <c:pt idx="204">
                  <c:v>12.89976</c:v>
                </c:pt>
                <c:pt idx="205">
                  <c:v>10.02304</c:v>
                </c:pt>
                <c:pt idx="206">
                  <c:v>10.20696</c:v>
                </c:pt>
                <c:pt idx="207">
                  <c:v>9.770077999999996</c:v>
                </c:pt>
                <c:pt idx="208">
                  <c:v>8.625693</c:v>
                </c:pt>
                <c:pt idx="209">
                  <c:v>8.45223500000001</c:v>
                </c:pt>
                <c:pt idx="210">
                  <c:v>7.409483</c:v>
                </c:pt>
                <c:pt idx="211">
                  <c:v>10.08819</c:v>
                </c:pt>
                <c:pt idx="212">
                  <c:v>7.238825</c:v>
                </c:pt>
                <c:pt idx="218">
                  <c:v>8.437679</c:v>
                </c:pt>
                <c:pt idx="219">
                  <c:v>14.65923</c:v>
                </c:pt>
                <c:pt idx="220">
                  <c:v>11.63038</c:v>
                </c:pt>
                <c:pt idx="221">
                  <c:v>13.25891</c:v>
                </c:pt>
                <c:pt idx="222">
                  <c:v>10.02386</c:v>
                </c:pt>
                <c:pt idx="223">
                  <c:v>12.71473</c:v>
                </c:pt>
                <c:pt idx="224">
                  <c:v>12.54854</c:v>
                </c:pt>
                <c:pt idx="225">
                  <c:v>13.71572</c:v>
                </c:pt>
                <c:pt idx="226">
                  <c:v>9.181239</c:v>
                </c:pt>
                <c:pt idx="227">
                  <c:v>12.51611</c:v>
                </c:pt>
                <c:pt idx="228">
                  <c:v>9.089394</c:v>
                </c:pt>
                <c:pt idx="229">
                  <c:v>14.44706</c:v>
                </c:pt>
                <c:pt idx="231">
                  <c:v>8.311359</c:v>
                </c:pt>
                <c:pt idx="232">
                  <c:v>13.70566</c:v>
                </c:pt>
                <c:pt idx="234">
                  <c:v>8.513567</c:v>
                </c:pt>
                <c:pt idx="236">
                  <c:v>10.01889</c:v>
                </c:pt>
                <c:pt idx="237">
                  <c:v>9.35744800000001</c:v>
                </c:pt>
                <c:pt idx="241">
                  <c:v>8.221753999999997</c:v>
                </c:pt>
                <c:pt idx="244">
                  <c:v>10.99167</c:v>
                </c:pt>
                <c:pt idx="245">
                  <c:v>11.51801</c:v>
                </c:pt>
                <c:pt idx="247">
                  <c:v>8.877355000000001</c:v>
                </c:pt>
                <c:pt idx="248">
                  <c:v>11.61048</c:v>
                </c:pt>
                <c:pt idx="249">
                  <c:v>7.854274999999977</c:v>
                </c:pt>
                <c:pt idx="250">
                  <c:v>14.02457</c:v>
                </c:pt>
                <c:pt idx="251">
                  <c:v>11.49297</c:v>
                </c:pt>
                <c:pt idx="253">
                  <c:v>9.106997000000001</c:v>
                </c:pt>
                <c:pt idx="259">
                  <c:v>14.20759</c:v>
                </c:pt>
                <c:pt idx="260">
                  <c:v>9.733013999999997</c:v>
                </c:pt>
                <c:pt idx="262">
                  <c:v>10.48631</c:v>
                </c:pt>
                <c:pt idx="268">
                  <c:v>8.430268</c:v>
                </c:pt>
                <c:pt idx="274">
                  <c:v>10.15714</c:v>
                </c:pt>
                <c:pt idx="275">
                  <c:v>10.07769</c:v>
                </c:pt>
                <c:pt idx="280">
                  <c:v>9.385343</c:v>
                </c:pt>
                <c:pt idx="282">
                  <c:v>7.7725</c:v>
                </c:pt>
                <c:pt idx="283">
                  <c:v>6.31906</c:v>
                </c:pt>
                <c:pt idx="284">
                  <c:v>10.50543</c:v>
                </c:pt>
                <c:pt idx="285">
                  <c:v>9.245975999999998</c:v>
                </c:pt>
                <c:pt idx="296">
                  <c:v>10.58492</c:v>
                </c:pt>
                <c:pt idx="297">
                  <c:v>9.352156</c:v>
                </c:pt>
                <c:pt idx="312">
                  <c:v>12.10922</c:v>
                </c:pt>
                <c:pt idx="313">
                  <c:v>11.20738</c:v>
                </c:pt>
                <c:pt idx="314">
                  <c:v>12.55809</c:v>
                </c:pt>
                <c:pt idx="317">
                  <c:v>9.189686</c:v>
                </c:pt>
                <c:pt idx="322">
                  <c:v>7.773954</c:v>
                </c:pt>
                <c:pt idx="328">
                  <c:v>9.675109</c:v>
                </c:pt>
                <c:pt idx="338">
                  <c:v>6.687011999999974</c:v>
                </c:pt>
                <c:pt idx="342">
                  <c:v>9.990266</c:v>
                </c:pt>
                <c:pt idx="355">
                  <c:v>9.840095000000001</c:v>
                </c:pt>
                <c:pt idx="360">
                  <c:v>12.16573</c:v>
                </c:pt>
                <c:pt idx="370">
                  <c:v>13.28095</c:v>
                </c:pt>
                <c:pt idx="395">
                  <c:v>9.358904</c:v>
                </c:pt>
                <c:pt idx="432">
                  <c:v>8.953362</c:v>
                </c:pt>
              </c:numCache>
            </c:numRef>
          </c:yVal>
          <c:smooth val="0"/>
          <c:extLst xmlns:c16r2="http://schemas.microsoft.com/office/drawing/2015/06/chart">
            <c:ext xmlns:c16="http://schemas.microsoft.com/office/drawing/2014/chart" uri="{C3380CC4-5D6E-409C-BE32-E72D297353CC}">
              <c16:uniqueId val="{00000005-7198-47B1-A818-A5EFEC13A3A0}"/>
            </c:ext>
          </c:extLst>
        </c:ser>
        <c:dLbls>
          <c:showLegendKey val="0"/>
          <c:showVal val="0"/>
          <c:showCatName val="0"/>
          <c:showSerName val="0"/>
          <c:showPercent val="0"/>
          <c:showBubbleSize val="0"/>
        </c:dLbls>
        <c:axId val="-938684048"/>
        <c:axId val="-938681200"/>
      </c:scatterChart>
      <c:valAx>
        <c:axId val="-938684048"/>
        <c:scaling>
          <c:orientation val="minMax"/>
          <c:max val="400.0"/>
        </c:scaling>
        <c:delete val="0"/>
        <c:axPos val="b"/>
        <c:title>
          <c:tx>
            <c:rich>
              <a:bodyPr/>
              <a:lstStyle/>
              <a:p>
                <a:pPr>
                  <a:defRPr sz="1400">
                    <a:latin typeface="Helvetica"/>
                    <a:cs typeface="Helvetica"/>
                  </a:defRPr>
                </a:pPr>
                <a:r>
                  <a:rPr lang="en-US" sz="1400">
                    <a:latin typeface="Helvetica"/>
                    <a:cs typeface="Helvetica"/>
                  </a:rPr>
                  <a:t>Number of operations</a:t>
                </a: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938681200"/>
        <c:crosses val="autoZero"/>
        <c:crossBetween val="midCat"/>
      </c:valAx>
      <c:valAx>
        <c:axId val="-938681200"/>
        <c:scaling>
          <c:orientation val="minMax"/>
          <c:max val="80.0"/>
          <c:min val="0.0"/>
        </c:scaling>
        <c:delete val="0"/>
        <c:axPos val="l"/>
        <c:majorGridlines/>
        <c:title>
          <c:tx>
            <c:rich>
              <a:bodyPr rot="-5400000" vert="horz"/>
              <a:lstStyle/>
              <a:p>
                <a:pPr>
                  <a:defRPr sz="1400">
                    <a:latin typeface="Helvetica"/>
                    <a:cs typeface="Helvetica"/>
                  </a:defRPr>
                </a:pPr>
                <a:r>
                  <a:rPr lang="en-US" sz="1400">
                    <a:latin typeface="Helvetica"/>
                    <a:cs typeface="Helvetica"/>
                  </a:rPr>
                  <a:t>Risk-adjusted ONS 30-day mortality</a:t>
                </a:r>
                <a:r>
                  <a:rPr lang="en-US" sz="1400" baseline="0">
                    <a:latin typeface="Helvetica"/>
                    <a:cs typeface="Helvetica"/>
                  </a:rPr>
                  <a:t> (%)</a:t>
                </a:r>
                <a:endParaRPr lang="en-US" sz="1400">
                  <a:latin typeface="Helvetica"/>
                  <a:cs typeface="Helvetica"/>
                </a:endParaRP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938684048"/>
        <c:crosses val="autoZero"/>
        <c:crossBetween val="midCat"/>
      </c:valAx>
    </c:plotArea>
    <c:legend>
      <c:legendPos val="b"/>
      <c:legendEntry>
        <c:idx val="3"/>
        <c:delete val="1"/>
      </c:legendEntry>
      <c:legendEntry>
        <c:idx val="4"/>
        <c:delete val="1"/>
      </c:legendEntry>
      <c:layout/>
      <c:overlay val="0"/>
      <c:txPr>
        <a:bodyPr/>
        <a:lstStyle/>
        <a:p>
          <a:pPr>
            <a:defRPr sz="1200">
              <a:latin typeface="Helvetica"/>
              <a:cs typeface="Helvetica"/>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8"/>
          <c:order val="0"/>
          <c:tx>
            <c:strRef>
              <c:f>'Figure 43'!$J$1</c:f>
              <c:strCache>
                <c:ptCount val="1"/>
                <c:pt idx="0">
                  <c:v>90-day mortality</c:v>
                </c:pt>
              </c:strCache>
            </c:strRef>
          </c:tx>
          <c:spPr>
            <a:ln>
              <a:solidFill>
                <a:srgbClr val="FF0000"/>
              </a:solidFill>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43'!$J$2:$J$36</c:f>
              <c:numCache>
                <c:formatCode>General</c:formatCode>
                <c:ptCount val="35"/>
                <c:pt idx="0">
                  <c:v>17.32729399999999</c:v>
                </c:pt>
                <c:pt idx="1">
                  <c:v>16.204217</c:v>
                </c:pt>
                <c:pt idx="2">
                  <c:v>15.436894</c:v>
                </c:pt>
                <c:pt idx="3">
                  <c:v>16.83701</c:v>
                </c:pt>
                <c:pt idx="4">
                  <c:v>16.12411000000001</c:v>
                </c:pt>
                <c:pt idx="5">
                  <c:v>15.762004</c:v>
                </c:pt>
                <c:pt idx="6">
                  <c:v>15.182707</c:v>
                </c:pt>
                <c:pt idx="7">
                  <c:v>16.88311699999998</c:v>
                </c:pt>
                <c:pt idx="8">
                  <c:v>15.561643</c:v>
                </c:pt>
                <c:pt idx="9">
                  <c:v>16.860466</c:v>
                </c:pt>
                <c:pt idx="10">
                  <c:v>16.544738</c:v>
                </c:pt>
                <c:pt idx="11">
                  <c:v>16.334864</c:v>
                </c:pt>
                <c:pt idx="12">
                  <c:v>16.156548</c:v>
                </c:pt>
                <c:pt idx="13">
                  <c:v>17.975095</c:v>
                </c:pt>
                <c:pt idx="14">
                  <c:v>16.73779</c:v>
                </c:pt>
                <c:pt idx="15">
                  <c:v>16.32653</c:v>
                </c:pt>
                <c:pt idx="16">
                  <c:v>13.973799</c:v>
                </c:pt>
                <c:pt idx="17">
                  <c:v>15.380907</c:v>
                </c:pt>
                <c:pt idx="18">
                  <c:v>13.564214</c:v>
                </c:pt>
                <c:pt idx="19">
                  <c:v>13.378449</c:v>
                </c:pt>
                <c:pt idx="20">
                  <c:v>14.992109</c:v>
                </c:pt>
                <c:pt idx="21">
                  <c:v>14.941357</c:v>
                </c:pt>
                <c:pt idx="22">
                  <c:v>15.915263</c:v>
                </c:pt>
                <c:pt idx="23">
                  <c:v>15.530829</c:v>
                </c:pt>
                <c:pt idx="24">
                  <c:v>16.712964</c:v>
                </c:pt>
                <c:pt idx="25">
                  <c:v>16.364577</c:v>
                </c:pt>
                <c:pt idx="26">
                  <c:v>13.605131</c:v>
                </c:pt>
                <c:pt idx="27">
                  <c:v>17.31229099999999</c:v>
                </c:pt>
                <c:pt idx="28">
                  <c:v>12.754411</c:v>
                </c:pt>
                <c:pt idx="29">
                  <c:v>14.279026</c:v>
                </c:pt>
                <c:pt idx="30">
                  <c:v>13.030888</c:v>
                </c:pt>
                <c:pt idx="31">
                  <c:v>13.68472</c:v>
                </c:pt>
                <c:pt idx="32">
                  <c:v>13.428281</c:v>
                </c:pt>
                <c:pt idx="33">
                  <c:v>13.080809</c:v>
                </c:pt>
                <c:pt idx="34">
                  <c:v>13.784203</c:v>
                </c:pt>
              </c:numCache>
            </c:numRef>
          </c:val>
          <c:smooth val="0"/>
          <c:extLst xmlns:c16r2="http://schemas.microsoft.com/office/drawing/2015/06/chart">
            <c:ext xmlns:c16="http://schemas.microsoft.com/office/drawing/2014/chart" uri="{C3380CC4-5D6E-409C-BE32-E72D297353CC}">
              <c16:uniqueId val="{00000000-076F-45CD-BE55-874BCC676637}"/>
            </c:ext>
          </c:extLst>
        </c:ser>
        <c:ser>
          <c:idx val="2"/>
          <c:order val="1"/>
          <c:tx>
            <c:strRef>
              <c:f>'Figure 43'!$D$1</c:f>
              <c:strCache>
                <c:ptCount val="1"/>
                <c:pt idx="0">
                  <c:v>30-day mortality</c:v>
                </c:pt>
              </c:strCache>
            </c:strRef>
          </c:tx>
          <c:spPr>
            <a:ln>
              <a:solidFill>
                <a:srgbClr val="3366FF"/>
              </a:solidFill>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43'!$D$2:$D$36</c:f>
              <c:numCache>
                <c:formatCode>General</c:formatCode>
                <c:ptCount val="35"/>
                <c:pt idx="0">
                  <c:v>12.910533</c:v>
                </c:pt>
                <c:pt idx="1">
                  <c:v>10.987791</c:v>
                </c:pt>
                <c:pt idx="2">
                  <c:v>11.504854</c:v>
                </c:pt>
                <c:pt idx="3">
                  <c:v>12.479828</c:v>
                </c:pt>
                <c:pt idx="4">
                  <c:v>11.80061</c:v>
                </c:pt>
                <c:pt idx="5">
                  <c:v>11.586639</c:v>
                </c:pt>
                <c:pt idx="6">
                  <c:v>10.396294</c:v>
                </c:pt>
                <c:pt idx="7">
                  <c:v>12.0671</c:v>
                </c:pt>
                <c:pt idx="8">
                  <c:v>11.945205</c:v>
                </c:pt>
                <c:pt idx="9">
                  <c:v>12.420719</c:v>
                </c:pt>
                <c:pt idx="10">
                  <c:v>11.761396</c:v>
                </c:pt>
                <c:pt idx="11">
                  <c:v>12.251148</c:v>
                </c:pt>
                <c:pt idx="12">
                  <c:v>11.991972</c:v>
                </c:pt>
                <c:pt idx="13">
                  <c:v>13.210613</c:v>
                </c:pt>
                <c:pt idx="14">
                  <c:v>12.565197</c:v>
                </c:pt>
                <c:pt idx="15">
                  <c:v>12.397959</c:v>
                </c:pt>
                <c:pt idx="16">
                  <c:v>10.092188</c:v>
                </c:pt>
                <c:pt idx="17">
                  <c:v>11.861138</c:v>
                </c:pt>
                <c:pt idx="18">
                  <c:v>9.908610000000001</c:v>
                </c:pt>
                <c:pt idx="19">
                  <c:v>9.682457000000002</c:v>
                </c:pt>
                <c:pt idx="20">
                  <c:v>11.152025</c:v>
                </c:pt>
                <c:pt idx="21">
                  <c:v>10.810811</c:v>
                </c:pt>
                <c:pt idx="22">
                  <c:v>11.678436</c:v>
                </c:pt>
                <c:pt idx="23">
                  <c:v>10.941122</c:v>
                </c:pt>
                <c:pt idx="24">
                  <c:v>12.916666</c:v>
                </c:pt>
                <c:pt idx="25">
                  <c:v>12.273434</c:v>
                </c:pt>
                <c:pt idx="26">
                  <c:v>9.436555</c:v>
                </c:pt>
                <c:pt idx="27">
                  <c:v>12.625538</c:v>
                </c:pt>
                <c:pt idx="28">
                  <c:v>9.000453</c:v>
                </c:pt>
                <c:pt idx="29">
                  <c:v>10.814606</c:v>
                </c:pt>
                <c:pt idx="30">
                  <c:v>9.749035000000001</c:v>
                </c:pt>
                <c:pt idx="31">
                  <c:v>10.396519</c:v>
                </c:pt>
                <c:pt idx="32">
                  <c:v>9.460834</c:v>
                </c:pt>
                <c:pt idx="33">
                  <c:v>9.595960000000001</c:v>
                </c:pt>
                <c:pt idx="34">
                  <c:v>9.912235000000002</c:v>
                </c:pt>
              </c:numCache>
            </c:numRef>
          </c:val>
          <c:smooth val="0"/>
          <c:extLst xmlns:c16r2="http://schemas.microsoft.com/office/drawing/2015/06/chart">
            <c:ext xmlns:c16="http://schemas.microsoft.com/office/drawing/2014/chart" uri="{C3380CC4-5D6E-409C-BE32-E72D297353CC}">
              <c16:uniqueId val="{00000001-076F-45CD-BE55-874BCC676637}"/>
            </c:ext>
          </c:extLst>
        </c:ser>
        <c:ser>
          <c:idx val="3"/>
          <c:order val="2"/>
          <c:tx>
            <c:strRef>
              <c:f>'Figure 43'!$E$1</c:f>
              <c:strCache>
                <c:ptCount val="1"/>
                <c:pt idx="0">
                  <c:v>Median</c:v>
                </c:pt>
              </c:strCache>
            </c:strRef>
          </c:tx>
          <c:spPr>
            <a:ln w="25400">
              <a:solidFill>
                <a:schemeClr val="tx1"/>
              </a:solidFill>
              <a:prstDash val="sysDot"/>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43'!$E$2:$E$36</c:f>
              <c:numCache>
                <c:formatCode>General</c:formatCode>
                <c:ptCount val="35"/>
                <c:pt idx="0">
                  <c:v>11.80061</c:v>
                </c:pt>
                <c:pt idx="1">
                  <c:v>11.80061</c:v>
                </c:pt>
                <c:pt idx="2">
                  <c:v>11.80061</c:v>
                </c:pt>
                <c:pt idx="3">
                  <c:v>11.80061</c:v>
                </c:pt>
                <c:pt idx="4">
                  <c:v>11.80061</c:v>
                </c:pt>
                <c:pt idx="5">
                  <c:v>11.80061</c:v>
                </c:pt>
                <c:pt idx="6">
                  <c:v>11.80061</c:v>
                </c:pt>
                <c:pt idx="7">
                  <c:v>11.80061</c:v>
                </c:pt>
                <c:pt idx="8">
                  <c:v>11.80061</c:v>
                </c:pt>
                <c:pt idx="9">
                  <c:v>11.80061</c:v>
                </c:pt>
                <c:pt idx="10">
                  <c:v>11.80061</c:v>
                </c:pt>
                <c:pt idx="11">
                  <c:v>11.80061</c:v>
                </c:pt>
              </c:numCache>
            </c:numRef>
          </c:val>
          <c:smooth val="0"/>
          <c:extLst xmlns:c16r2="http://schemas.microsoft.com/office/drawing/2015/06/chart">
            <c:ext xmlns:c16="http://schemas.microsoft.com/office/drawing/2014/chart" uri="{C3380CC4-5D6E-409C-BE32-E72D297353CC}">
              <c16:uniqueId val="{00000002-076F-45CD-BE55-874BCC676637}"/>
            </c:ext>
          </c:extLst>
        </c:ser>
        <c:ser>
          <c:idx val="4"/>
          <c:order val="3"/>
          <c:tx>
            <c:strRef>
              <c:f>'Figure 43'!$F$1</c:f>
              <c:strCache>
                <c:ptCount val="1"/>
                <c:pt idx="0">
                  <c:v>Median Y2</c:v>
                </c:pt>
              </c:strCache>
            </c:strRef>
          </c:tx>
          <c:spPr>
            <a:ln w="25400">
              <a:solidFill>
                <a:schemeClr val="tx1"/>
              </a:solidFill>
              <a:prstDash val="sysDot"/>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43'!$F$2:$F$36</c:f>
              <c:numCache>
                <c:formatCode>General</c:formatCode>
                <c:ptCount val="35"/>
                <c:pt idx="11">
                  <c:v>11.769787</c:v>
                </c:pt>
                <c:pt idx="12">
                  <c:v>11.769787</c:v>
                </c:pt>
                <c:pt idx="13">
                  <c:v>11.769787</c:v>
                </c:pt>
                <c:pt idx="14">
                  <c:v>11.769787</c:v>
                </c:pt>
                <c:pt idx="15">
                  <c:v>11.769787</c:v>
                </c:pt>
                <c:pt idx="16">
                  <c:v>11.769787</c:v>
                </c:pt>
                <c:pt idx="17">
                  <c:v>11.769787</c:v>
                </c:pt>
                <c:pt idx="18">
                  <c:v>11.769787</c:v>
                </c:pt>
                <c:pt idx="19">
                  <c:v>11.769787</c:v>
                </c:pt>
                <c:pt idx="20">
                  <c:v>11.769787</c:v>
                </c:pt>
                <c:pt idx="21">
                  <c:v>11.769787</c:v>
                </c:pt>
                <c:pt idx="22">
                  <c:v>11.769787</c:v>
                </c:pt>
                <c:pt idx="23">
                  <c:v>11.769787</c:v>
                </c:pt>
              </c:numCache>
            </c:numRef>
          </c:val>
          <c:smooth val="0"/>
          <c:extLst xmlns:c16r2="http://schemas.microsoft.com/office/drawing/2015/06/chart">
            <c:ext xmlns:c16="http://schemas.microsoft.com/office/drawing/2014/chart" uri="{C3380CC4-5D6E-409C-BE32-E72D297353CC}">
              <c16:uniqueId val="{00000003-076F-45CD-BE55-874BCC676637}"/>
            </c:ext>
          </c:extLst>
        </c:ser>
        <c:ser>
          <c:idx val="5"/>
          <c:order val="4"/>
          <c:tx>
            <c:strRef>
              <c:f>'Figure 43'!$G$1</c:f>
              <c:strCache>
                <c:ptCount val="1"/>
                <c:pt idx="0">
                  <c:v>Median Y3</c:v>
                </c:pt>
              </c:strCache>
            </c:strRef>
          </c:tx>
          <c:spPr>
            <a:ln w="25400">
              <a:solidFill>
                <a:schemeClr val="tx1"/>
              </a:solidFill>
              <a:prstDash val="sysDot"/>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43'!$G$2:$G$36</c:f>
              <c:numCache>
                <c:formatCode>General</c:formatCode>
                <c:ptCount val="35"/>
                <c:pt idx="23">
                  <c:v>10.154377</c:v>
                </c:pt>
                <c:pt idx="24">
                  <c:v>10.154377</c:v>
                </c:pt>
                <c:pt idx="25">
                  <c:v>10.154377</c:v>
                </c:pt>
                <c:pt idx="26">
                  <c:v>10.154377</c:v>
                </c:pt>
                <c:pt idx="27">
                  <c:v>10.154377</c:v>
                </c:pt>
                <c:pt idx="28">
                  <c:v>10.154377</c:v>
                </c:pt>
                <c:pt idx="29">
                  <c:v>10.154377</c:v>
                </c:pt>
                <c:pt idx="30">
                  <c:v>10.154377</c:v>
                </c:pt>
                <c:pt idx="31">
                  <c:v>10.154377</c:v>
                </c:pt>
                <c:pt idx="32">
                  <c:v>10.154377</c:v>
                </c:pt>
                <c:pt idx="33">
                  <c:v>10.154377</c:v>
                </c:pt>
                <c:pt idx="34">
                  <c:v>10.154377</c:v>
                </c:pt>
              </c:numCache>
            </c:numRef>
          </c:val>
          <c:smooth val="0"/>
          <c:extLst xmlns:c16r2="http://schemas.microsoft.com/office/drawing/2015/06/chart">
            <c:ext xmlns:c16="http://schemas.microsoft.com/office/drawing/2014/chart" uri="{C3380CC4-5D6E-409C-BE32-E72D297353CC}">
              <c16:uniqueId val="{00000004-076F-45CD-BE55-874BCC676637}"/>
            </c:ext>
          </c:extLst>
        </c:ser>
        <c:ser>
          <c:idx val="9"/>
          <c:order val="5"/>
          <c:tx>
            <c:strRef>
              <c:f>'Figure 43'!$K$1</c:f>
              <c:strCache>
                <c:ptCount val="1"/>
                <c:pt idx="0">
                  <c:v>Median Y1</c:v>
                </c:pt>
              </c:strCache>
            </c:strRef>
          </c:tx>
          <c:spPr>
            <a:ln w="25400">
              <a:solidFill>
                <a:schemeClr val="tx1"/>
              </a:solidFill>
              <a:prstDash val="sysDot"/>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43'!$K$2:$K$36</c:f>
              <c:numCache>
                <c:formatCode>General</c:formatCode>
                <c:ptCount val="35"/>
                <c:pt idx="0">
                  <c:v>16.204217</c:v>
                </c:pt>
                <c:pt idx="1">
                  <c:v>16.204217</c:v>
                </c:pt>
                <c:pt idx="2">
                  <c:v>16.204217</c:v>
                </c:pt>
                <c:pt idx="3">
                  <c:v>16.204217</c:v>
                </c:pt>
                <c:pt idx="4">
                  <c:v>16.204217</c:v>
                </c:pt>
                <c:pt idx="5">
                  <c:v>16.204217</c:v>
                </c:pt>
                <c:pt idx="6">
                  <c:v>16.204217</c:v>
                </c:pt>
                <c:pt idx="7">
                  <c:v>16.204217</c:v>
                </c:pt>
                <c:pt idx="8">
                  <c:v>16.204217</c:v>
                </c:pt>
                <c:pt idx="9">
                  <c:v>16.204217</c:v>
                </c:pt>
                <c:pt idx="10">
                  <c:v>16.204217</c:v>
                </c:pt>
                <c:pt idx="11">
                  <c:v>16.204217</c:v>
                </c:pt>
              </c:numCache>
            </c:numRef>
          </c:val>
          <c:smooth val="0"/>
          <c:extLst xmlns:c16r2="http://schemas.microsoft.com/office/drawing/2015/06/chart">
            <c:ext xmlns:c16="http://schemas.microsoft.com/office/drawing/2014/chart" uri="{C3380CC4-5D6E-409C-BE32-E72D297353CC}">
              <c16:uniqueId val="{00000005-076F-45CD-BE55-874BCC676637}"/>
            </c:ext>
          </c:extLst>
        </c:ser>
        <c:ser>
          <c:idx val="10"/>
          <c:order val="6"/>
          <c:tx>
            <c:strRef>
              <c:f>'Figure 43'!$L$1</c:f>
              <c:strCache>
                <c:ptCount val="1"/>
                <c:pt idx="0">
                  <c:v>Median Y2</c:v>
                </c:pt>
              </c:strCache>
            </c:strRef>
          </c:tx>
          <c:spPr>
            <a:ln w="25400">
              <a:solidFill>
                <a:schemeClr val="tx1"/>
              </a:solidFill>
              <a:prstDash val="sysDot"/>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43'!$L$2:$L$36</c:f>
              <c:numCache>
                <c:formatCode>General</c:formatCode>
                <c:ptCount val="35"/>
                <c:pt idx="11">
                  <c:v>15.648085</c:v>
                </c:pt>
                <c:pt idx="12">
                  <c:v>15.648085</c:v>
                </c:pt>
                <c:pt idx="13">
                  <c:v>15.648085</c:v>
                </c:pt>
                <c:pt idx="14">
                  <c:v>15.648085</c:v>
                </c:pt>
                <c:pt idx="15">
                  <c:v>15.648085</c:v>
                </c:pt>
                <c:pt idx="16">
                  <c:v>15.648085</c:v>
                </c:pt>
                <c:pt idx="17">
                  <c:v>15.648085</c:v>
                </c:pt>
                <c:pt idx="18">
                  <c:v>15.648085</c:v>
                </c:pt>
                <c:pt idx="19">
                  <c:v>15.648085</c:v>
                </c:pt>
                <c:pt idx="20">
                  <c:v>15.648085</c:v>
                </c:pt>
                <c:pt idx="21">
                  <c:v>15.648085</c:v>
                </c:pt>
                <c:pt idx="22">
                  <c:v>15.648085</c:v>
                </c:pt>
                <c:pt idx="23">
                  <c:v>15.648085</c:v>
                </c:pt>
              </c:numCache>
            </c:numRef>
          </c:val>
          <c:smooth val="0"/>
          <c:extLst xmlns:c16r2="http://schemas.microsoft.com/office/drawing/2015/06/chart">
            <c:ext xmlns:c16="http://schemas.microsoft.com/office/drawing/2014/chart" uri="{C3380CC4-5D6E-409C-BE32-E72D297353CC}">
              <c16:uniqueId val="{00000006-076F-45CD-BE55-874BCC676637}"/>
            </c:ext>
          </c:extLst>
        </c:ser>
        <c:ser>
          <c:idx val="11"/>
          <c:order val="7"/>
          <c:tx>
            <c:strRef>
              <c:f>'Figure 43'!$M$1</c:f>
              <c:strCache>
                <c:ptCount val="1"/>
                <c:pt idx="0">
                  <c:v>Median Y3</c:v>
                </c:pt>
              </c:strCache>
            </c:strRef>
          </c:tx>
          <c:spPr>
            <a:ln w="25400">
              <a:solidFill>
                <a:schemeClr val="tx1"/>
              </a:solidFill>
              <a:prstDash val="sysDot"/>
            </a:ln>
          </c:spPr>
          <c:marker>
            <c:symbol val="none"/>
          </c:marker>
          <c:cat>
            <c:numRef>
              <c:f>'Figure 43'!$A$2:$A$36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'Figure 43'!$M$2:$M$36</c:f>
              <c:numCache>
                <c:formatCode>General</c:formatCode>
                <c:ptCount val="35"/>
                <c:pt idx="23">
                  <c:v>13.7344615</c:v>
                </c:pt>
                <c:pt idx="24">
                  <c:v>13.7344615</c:v>
                </c:pt>
                <c:pt idx="25">
                  <c:v>13.7344615</c:v>
                </c:pt>
                <c:pt idx="26">
                  <c:v>13.7344615</c:v>
                </c:pt>
                <c:pt idx="27">
                  <c:v>13.7344615</c:v>
                </c:pt>
                <c:pt idx="28">
                  <c:v>13.7344615</c:v>
                </c:pt>
                <c:pt idx="29">
                  <c:v>13.7344615</c:v>
                </c:pt>
                <c:pt idx="30">
                  <c:v>13.7344615</c:v>
                </c:pt>
                <c:pt idx="31">
                  <c:v>13.7344615</c:v>
                </c:pt>
                <c:pt idx="32">
                  <c:v>13.7344615</c:v>
                </c:pt>
                <c:pt idx="33">
                  <c:v>13.7344615</c:v>
                </c:pt>
                <c:pt idx="34">
                  <c:v>13.7344615</c:v>
                </c:pt>
              </c:numCache>
            </c:numRef>
          </c:val>
          <c:smooth val="0"/>
          <c:extLst xmlns:c16r2="http://schemas.microsoft.com/office/drawing/2015/06/chart">
            <c:ext xmlns:c16="http://schemas.microsoft.com/office/drawing/2014/chart" uri="{C3380CC4-5D6E-409C-BE32-E72D297353CC}">
              <c16:uniqueId val="{00000007-076F-45CD-BE55-874BCC676637}"/>
            </c:ext>
          </c:extLst>
        </c:ser>
        <c:dLbls>
          <c:showLegendKey val="0"/>
          <c:showVal val="0"/>
          <c:showCatName val="0"/>
          <c:showSerName val="0"/>
          <c:showPercent val="0"/>
          <c:showBubbleSize val="0"/>
        </c:dLbls>
        <c:smooth val="0"/>
        <c:axId val="-938894448"/>
        <c:axId val="-938856496"/>
      </c:lineChart>
      <c:dateAx>
        <c:axId val="-938894448"/>
        <c:scaling>
          <c:orientation val="minMax"/>
        </c:scaling>
        <c:delete val="0"/>
        <c:axPos val="b"/>
        <c:numFmt formatCode="mmm\-yy" sourceLinked="1"/>
        <c:majorTickMark val="out"/>
        <c:minorTickMark val="none"/>
        <c:tickLblPos val="nextTo"/>
        <c:txPr>
          <a:bodyPr rot="-5400000" vert="horz"/>
          <a:lstStyle/>
          <a:p>
            <a:pPr>
              <a:defRPr sz="1200">
                <a:latin typeface="Helvetica"/>
                <a:cs typeface="Helvetica"/>
              </a:defRPr>
            </a:pPr>
            <a:endParaRPr lang="en-US"/>
          </a:p>
        </c:txPr>
        <c:crossAx val="-938856496"/>
        <c:crosses val="autoZero"/>
        <c:auto val="1"/>
        <c:lblOffset val="100"/>
        <c:baseTimeUnit val="months"/>
        <c:majorUnit val="2.0"/>
        <c:majorTimeUnit val="months"/>
      </c:dateAx>
      <c:valAx>
        <c:axId val="-938856496"/>
        <c:scaling>
          <c:orientation val="minMax"/>
        </c:scaling>
        <c:delete val="0"/>
        <c:axPos val="l"/>
        <c:majorGridlines/>
        <c:title>
          <c:tx>
            <c:rich>
              <a:bodyPr rot="-5400000" vert="horz"/>
              <a:lstStyle/>
              <a:p>
                <a:pPr>
                  <a:defRPr sz="1400">
                    <a:latin typeface="Helvetica"/>
                    <a:cs typeface="Helvetica"/>
                  </a:defRPr>
                </a:pPr>
                <a:r>
                  <a:rPr lang="en-US" sz="1400">
                    <a:latin typeface="Helvetica"/>
                    <a:cs typeface="Helvetica"/>
                  </a:rPr>
                  <a:t>ONS all-casue mortality (%)</a:t>
                </a: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938894448"/>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ayout/>
      <c:overlay val="0"/>
      <c:txPr>
        <a:bodyPr/>
        <a:lstStyle/>
        <a:p>
          <a:pPr>
            <a:defRPr sz="1200">
              <a:latin typeface="Helvetica"/>
              <a:cs typeface="Helvetica"/>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'Figure 31'!$B$1</c:f>
              <c:strCache>
                <c:ptCount val="1"/>
                <c:pt idx="0">
                  <c:v>30-day</c:v>
                </c:pt>
              </c:strCache>
            </c:strRef>
          </c:tx>
          <c:spPr>
            <a:effectLst/>
          </c:spPr>
          <c:invertIfNegative val="0"/>
          <c:cat>
            <c:strRef>
              <c:f>'Figure 31'!$A$2:$A$8</c:f>
              <c:strCache>
                <c:ptCount val="7"/>
                <c:pt idx="0">
                  <c:v>18-39</c:v>
                </c:pt>
                <c:pt idx="1">
                  <c:v>40-49</c:v>
                </c:pt>
                <c:pt idx="2">
                  <c:v>50-59</c:v>
                </c:pt>
                <c:pt idx="3">
                  <c:v>60-69</c:v>
                </c:pt>
                <c:pt idx="4">
                  <c:v>70-79</c:v>
                </c:pt>
                <c:pt idx="5">
                  <c:v>80-89</c:v>
                </c:pt>
                <c:pt idx="6">
                  <c:v>90+</c:v>
                </c:pt>
              </c:strCache>
            </c:strRef>
          </c:cat>
          <c:val>
            <c:numRef>
              <c:f>'Figure 31'!$B$2:$B$8</c:f>
              <c:numCache>
                <c:formatCode>General</c:formatCode>
                <c:ptCount val="7"/>
                <c:pt idx="0">
                  <c:v>1.9551</c:v>
                </c:pt>
                <c:pt idx="1">
                  <c:v>4.28689</c:v>
                </c:pt>
                <c:pt idx="2">
                  <c:v>5.675979999999995</c:v>
                </c:pt>
                <c:pt idx="3">
                  <c:v>10.55599</c:v>
                </c:pt>
                <c:pt idx="4">
                  <c:v>13.75321</c:v>
                </c:pt>
                <c:pt idx="5">
                  <c:v>17.66368</c:v>
                </c:pt>
                <c:pt idx="6">
                  <c:v>22.43151</c:v>
                </c:pt>
              </c:numCache>
            </c:numRef>
          </c:val>
          <c:extLst xmlns:c16r2="http://schemas.microsoft.com/office/drawing/2015/06/chart">
            <c:ext xmlns:c16="http://schemas.microsoft.com/office/drawing/2014/chart" uri="{C3380CC4-5D6E-409C-BE32-E72D297353CC}">
              <c16:uniqueId val="{00000000-A1BC-49E3-A097-64444C34CA6F}"/>
            </c:ext>
          </c:extLst>
        </c:ser>
        <c:ser>
          <c:idx val="1"/>
          <c:order val="1"/>
          <c:tx>
            <c:strRef>
              <c:f>'Figure 31'!$C$1</c:f>
              <c:strCache>
                <c:ptCount val="1"/>
                <c:pt idx="0">
                  <c:v>90-day</c:v>
                </c:pt>
              </c:strCache>
            </c:strRef>
          </c:tx>
          <c:spPr>
            <a:effectLst/>
          </c:spPr>
          <c:invertIfNegative val="0"/>
          <c:cat>
            <c:strRef>
              <c:f>'Figure 31'!$A$2:$A$8</c:f>
              <c:strCache>
                <c:ptCount val="7"/>
                <c:pt idx="0">
                  <c:v>18-39</c:v>
                </c:pt>
                <c:pt idx="1">
                  <c:v>40-49</c:v>
                </c:pt>
                <c:pt idx="2">
                  <c:v>50-59</c:v>
                </c:pt>
                <c:pt idx="3">
                  <c:v>60-69</c:v>
                </c:pt>
                <c:pt idx="4">
                  <c:v>70-79</c:v>
                </c:pt>
                <c:pt idx="5">
                  <c:v>80-89</c:v>
                </c:pt>
                <c:pt idx="6">
                  <c:v>90+</c:v>
                </c:pt>
              </c:strCache>
            </c:strRef>
          </c:cat>
          <c:val>
            <c:numRef>
              <c:f>'Figure 31'!$C$2:$C$8</c:f>
              <c:numCache>
                <c:formatCode>General</c:formatCode>
                <c:ptCount val="7"/>
                <c:pt idx="0">
                  <c:v>2.86025</c:v>
                </c:pt>
                <c:pt idx="1">
                  <c:v>5.647159999999976</c:v>
                </c:pt>
                <c:pt idx="2">
                  <c:v>8.07188</c:v>
                </c:pt>
                <c:pt idx="3">
                  <c:v>14.79393</c:v>
                </c:pt>
                <c:pt idx="4">
                  <c:v>18.4126</c:v>
                </c:pt>
                <c:pt idx="5">
                  <c:v>23.85775</c:v>
                </c:pt>
                <c:pt idx="6">
                  <c:v>31.16438</c:v>
                </c:pt>
              </c:numCache>
            </c:numRef>
          </c:val>
          <c:extLst xmlns:c16r2="http://schemas.microsoft.com/office/drawing/2015/06/chart">
            <c:ext xmlns:c16="http://schemas.microsoft.com/office/drawing/2014/chart" uri="{C3380CC4-5D6E-409C-BE32-E72D297353CC}">
              <c16:uniqueId val="{00000001-A1BC-49E3-A097-64444C34CA6F}"/>
            </c:ext>
          </c:extLst>
        </c:ser>
        <c:dLbls>
          <c:showLegendKey val="0"/>
          <c:showVal val="0"/>
          <c:showCatName val="0"/>
          <c:showSerName val="0"/>
          <c:showPercent val="0"/>
          <c:showBubbleSize val="0"/>
        </c:dLbls>
        <c:gapWidth val="150"/>
        <c:axId val="-964897392"/>
        <c:axId val="-964899280"/>
      </c:barChart>
      <c:catAx>
        <c:axId val="-964897392"/>
        <c:scaling>
          <c:orientation val="minMax"/>
        </c:scaling>
        <c:delete val="0"/>
        <c:axPos val="b"/>
        <c:title>
          <c:tx>
            <c:rich>
              <a:bodyPr/>
              <a:lstStyle/>
              <a:p>
                <a:pPr>
                  <a:defRPr sz="1400">
                    <a:latin typeface="Helvetica"/>
                    <a:cs typeface="Helvetica"/>
                  </a:defRPr>
                </a:pPr>
                <a:r>
                  <a:rPr lang="en-US" sz="1400">
                    <a:latin typeface="Helvetica"/>
                    <a:cs typeface="Helvetica"/>
                  </a:rPr>
                  <a:t>Age (years)</a:t>
                </a:r>
              </a:p>
            </c:rich>
          </c:tx>
          <c:layout/>
          <c:overlay val="0"/>
        </c:title>
        <c:numFmt formatCode="General" sourceLinked="0"/>
        <c:majorTickMark val="out"/>
        <c:minorTickMark val="none"/>
        <c:tickLblPos val="nextTo"/>
        <c:txPr>
          <a:bodyPr/>
          <a:lstStyle/>
          <a:p>
            <a:pPr>
              <a:defRPr sz="1200">
                <a:latin typeface="Helvetica"/>
                <a:cs typeface="Helvetica"/>
              </a:defRPr>
            </a:pPr>
            <a:endParaRPr lang="en-US"/>
          </a:p>
        </c:txPr>
        <c:crossAx val="-964899280"/>
        <c:crosses val="autoZero"/>
        <c:auto val="1"/>
        <c:lblAlgn val="ctr"/>
        <c:lblOffset val="100"/>
        <c:noMultiLvlLbl val="0"/>
      </c:catAx>
      <c:valAx>
        <c:axId val="-964899280"/>
        <c:scaling>
          <c:orientation val="minMax"/>
        </c:scaling>
        <c:delete val="0"/>
        <c:axPos val="l"/>
        <c:majorGridlines/>
        <c:title>
          <c:tx>
            <c:rich>
              <a:bodyPr rot="-5400000" vert="horz"/>
              <a:lstStyle/>
              <a:p>
                <a:pPr>
                  <a:defRPr sz="1400">
                    <a:latin typeface="Helvetica"/>
                    <a:cs typeface="Helvetica"/>
                  </a:defRPr>
                </a:pPr>
                <a:r>
                  <a:rPr lang="en-US" sz="1400">
                    <a:latin typeface="Helvetica"/>
                    <a:cs typeface="Helvetica"/>
                  </a:rPr>
                  <a:t>ONS all-cause</a:t>
                </a:r>
                <a:r>
                  <a:rPr lang="en-US" sz="1400" baseline="0">
                    <a:latin typeface="Helvetica"/>
                    <a:cs typeface="Helvetica"/>
                  </a:rPr>
                  <a:t> mortality (%)</a:t>
                </a:r>
                <a:endParaRPr lang="en-US" sz="1400">
                  <a:latin typeface="Helvetica"/>
                  <a:cs typeface="Helvetica"/>
                </a:endParaRP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964897392"/>
        <c:crosses val="autoZero"/>
        <c:crossBetween val="between"/>
      </c:valAx>
    </c:plotArea>
    <c:legend>
      <c:legendPos val="r"/>
      <c:layout/>
      <c:overlay val="0"/>
      <c:txPr>
        <a:bodyPr/>
        <a:lstStyle/>
        <a:p>
          <a:pPr>
            <a:defRPr sz="1200">
              <a:latin typeface="Helvetica"/>
              <a:cs typeface="Helvetica"/>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0"/>
          <c:order val="0"/>
          <c:tx>
            <c:strRef>
              <c:f>'[Run Charts 2017-06-06.xlsx]Length of Stay (Mean)'!$D$1</c:f>
              <c:strCache>
                <c:ptCount val="1"/>
                <c:pt idx="0">
                  <c:v>Mean postoperative length of stay (days)</c:v>
                </c:pt>
              </c:strCache>
            </c:strRef>
          </c:tx>
          <c:marker>
            <c:symbol val="none"/>
          </c:marker>
          <c:cat>
            <c:numRef>
              <c:f>'[Run Charts 2017-06-06.xlsx]Length of Stay (Mean)'!$A$2:$A$36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'[Run Charts 2017-06-06.xlsx]Length of Stay (Mean)'!$D$2:$D$36</c:f>
              <c:numCache>
                <c:formatCode>General</c:formatCode>
                <c:ptCount val="35"/>
                <c:pt idx="0">
                  <c:v>20.32209</c:v>
                </c:pt>
                <c:pt idx="1">
                  <c:v>19.66413</c:v>
                </c:pt>
                <c:pt idx="2">
                  <c:v>18.81333</c:v>
                </c:pt>
                <c:pt idx="3">
                  <c:v>19.79514</c:v>
                </c:pt>
                <c:pt idx="4">
                  <c:v>19.481</c:v>
                </c:pt>
                <c:pt idx="5">
                  <c:v>18.58715</c:v>
                </c:pt>
                <c:pt idx="6">
                  <c:v>18.99884</c:v>
                </c:pt>
                <c:pt idx="7">
                  <c:v>18.95621999999998</c:v>
                </c:pt>
                <c:pt idx="8">
                  <c:v>19.67797</c:v>
                </c:pt>
                <c:pt idx="9">
                  <c:v>18.42144</c:v>
                </c:pt>
                <c:pt idx="10">
                  <c:v>16.95437</c:v>
                </c:pt>
                <c:pt idx="11">
                  <c:v>18.20625</c:v>
                </c:pt>
                <c:pt idx="12">
                  <c:v>17.45694</c:v>
                </c:pt>
                <c:pt idx="13">
                  <c:v>17.07452</c:v>
                </c:pt>
                <c:pt idx="14">
                  <c:v>17.59643</c:v>
                </c:pt>
                <c:pt idx="15">
                  <c:v>17.34904</c:v>
                </c:pt>
                <c:pt idx="16">
                  <c:v>17.86615</c:v>
                </c:pt>
                <c:pt idx="17">
                  <c:v>16.72854999999996</c:v>
                </c:pt>
                <c:pt idx="18">
                  <c:v>16.49863999999997</c:v>
                </c:pt>
                <c:pt idx="19">
                  <c:v>17.33924</c:v>
                </c:pt>
                <c:pt idx="20">
                  <c:v>16.67071</c:v>
                </c:pt>
                <c:pt idx="21">
                  <c:v>15.77955</c:v>
                </c:pt>
                <c:pt idx="22">
                  <c:v>15.94784</c:v>
                </c:pt>
                <c:pt idx="23">
                  <c:v>17.40692</c:v>
                </c:pt>
                <c:pt idx="24">
                  <c:v>17.09144999999998</c:v>
                </c:pt>
                <c:pt idx="25">
                  <c:v>17.1061</c:v>
                </c:pt>
                <c:pt idx="26">
                  <c:v>16.52544</c:v>
                </c:pt>
                <c:pt idx="27">
                  <c:v>17.54243999999996</c:v>
                </c:pt>
                <c:pt idx="28">
                  <c:v>16.80488</c:v>
                </c:pt>
                <c:pt idx="29">
                  <c:v>17.09936</c:v>
                </c:pt>
                <c:pt idx="30">
                  <c:v>16.6721</c:v>
                </c:pt>
                <c:pt idx="31">
                  <c:v>17.06634</c:v>
                </c:pt>
                <c:pt idx="32">
                  <c:v>16.53793</c:v>
                </c:pt>
                <c:pt idx="33">
                  <c:v>15.15362</c:v>
                </c:pt>
                <c:pt idx="34">
                  <c:v>14.34373</c:v>
                </c:pt>
              </c:numCache>
            </c:numRef>
          </c:val>
          <c:smooth val="0"/>
          <c:extLst xmlns:c16r2="http://schemas.microsoft.com/office/drawing/2015/06/chart">
            <c:ext xmlns:c16="http://schemas.microsoft.com/office/drawing/2014/chart" uri="{C3380CC4-5D6E-409C-BE32-E72D297353CC}">
              <c16:uniqueId val="{00000000-6AB9-43E2-AAA5-BC1F2003EA95}"/>
            </c:ext>
          </c:extLst>
        </c:ser>
        <c:dLbls>
          <c:showLegendKey val="0"/>
          <c:showVal val="0"/>
          <c:showCatName val="0"/>
          <c:showSerName val="0"/>
          <c:showPercent val="0"/>
          <c:showBubbleSize val="0"/>
        </c:dLbls>
        <c:smooth val="0"/>
        <c:axId val="-886327056"/>
        <c:axId val="-886324304"/>
      </c:lineChart>
      <c:dateAx>
        <c:axId val="-886327056"/>
        <c:scaling>
          <c:orientation val="minMax"/>
        </c:scaling>
        <c:delete val="0"/>
        <c:axPos val="b"/>
        <c:numFmt formatCode="mmm\-yy" sourceLinked="1"/>
        <c:majorTickMark val="out"/>
        <c:minorTickMark val="none"/>
        <c:tickLblPos val="nextTo"/>
        <c:txPr>
          <a:bodyPr/>
          <a:lstStyle/>
          <a:p>
            <a:pPr>
              <a:defRPr sz="1200"/>
            </a:pPr>
            <a:endParaRPr lang="en-US"/>
          </a:p>
        </c:txPr>
        <c:crossAx val="-886324304"/>
        <c:crosses val="autoZero"/>
        <c:auto val="1"/>
        <c:lblOffset val="100"/>
        <c:baseTimeUnit val="months"/>
      </c:dateAx>
      <c:valAx>
        <c:axId val="-886324304"/>
        <c:scaling>
          <c:orientation val="minMax"/>
          <c:min val="0.0"/>
        </c:scaling>
        <c:delete val="0"/>
        <c:axPos val="l"/>
        <c:majorGridlines/>
        <c:numFmt formatCode="General" sourceLinked="1"/>
        <c:majorTickMark val="out"/>
        <c:minorTickMark val="none"/>
        <c:tickLblPos val="nextTo"/>
        <c:txPr>
          <a:bodyPr/>
          <a:lstStyle/>
          <a:p>
            <a:pPr>
              <a:defRPr sz="1200"/>
            </a:pPr>
            <a:endParaRPr lang="en-US"/>
          </a:p>
        </c:txPr>
        <c:crossAx val="-88632705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69650710106284"/>
          <c:y val="0.0298471110047602"/>
          <c:w val="0.723532165407547"/>
          <c:h val="0.786425653559861"/>
        </c:manualLayout>
      </c:layout>
      <c:barChart>
        <c:barDir val="bar"/>
        <c:grouping val="clustered"/>
        <c:varyColors val="0"/>
        <c:ser>
          <c:idx val="2"/>
          <c:order val="0"/>
          <c:tx>
            <c:v>Year 3</c:v>
          </c:tx>
          <c:spPr>
            <a:solidFill>
              <a:srgbClr val="FF0000"/>
            </a:solidFill>
            <a:ln>
              <a:noFill/>
            </a:ln>
            <a:effectLst/>
          </c:spPr>
          <c:invertIfNegative val="0"/>
          <c:cat>
            <c:numRef>
              <c:f>'Pre-op risk documentation'!$M$1:$M$2</c:f>
              <c:numCache>
                <c:formatCode>General</c:formatCode>
                <c:ptCount val="2"/>
                <c:pt idx="0">
                  <c:v>0.8</c:v>
                </c:pt>
                <c:pt idx="1">
                  <c:v>0.8</c:v>
                </c:pt>
              </c:numCache>
            </c:numRef>
          </c:cat>
          <c:val>
            <c:numRef>
              <c:f>'Pre-op risk documentation'!$I$2:$I$181</c:f>
              <c:numCache>
                <c:formatCode>General</c:formatCode>
                <c:ptCount val="180"/>
                <c:pt idx="0">
                  <c:v>1.0</c:v>
                </c:pt>
                <c:pt idx="1">
                  <c:v>1.0</c:v>
                </c:pt>
                <c:pt idx="2">
                  <c:v>1.0</c:v>
                </c:pt>
                <c:pt idx="3">
                  <c:v>1.0</c:v>
                </c:pt>
                <c:pt idx="4">
                  <c:v>0.9918033</c:v>
                </c:pt>
                <c:pt idx="5">
                  <c:v>0.9908676</c:v>
                </c:pt>
                <c:pt idx="6">
                  <c:v>0.9907407</c:v>
                </c:pt>
                <c:pt idx="7">
                  <c:v>0.9798658</c:v>
                </c:pt>
                <c:pt idx="8">
                  <c:v>0.9789473</c:v>
                </c:pt>
                <c:pt idx="9">
                  <c:v>0.9736842</c:v>
                </c:pt>
                <c:pt idx="10">
                  <c:v>0.9653465</c:v>
                </c:pt>
                <c:pt idx="11">
                  <c:v>0.9589041</c:v>
                </c:pt>
                <c:pt idx="12">
                  <c:v>0.9583333</c:v>
                </c:pt>
                <c:pt idx="13">
                  <c:v>0.9545454</c:v>
                </c:pt>
                <c:pt idx="14">
                  <c:v>0.9503106</c:v>
                </c:pt>
                <c:pt idx="15">
                  <c:v>0.9473684</c:v>
                </c:pt>
                <c:pt idx="16">
                  <c:v>0.9351145</c:v>
                </c:pt>
                <c:pt idx="17">
                  <c:v>0.9329268</c:v>
                </c:pt>
                <c:pt idx="18">
                  <c:v>0.929078</c:v>
                </c:pt>
                <c:pt idx="19">
                  <c:v>0.9230769</c:v>
                </c:pt>
                <c:pt idx="20">
                  <c:v>0.9201878</c:v>
                </c:pt>
                <c:pt idx="21">
                  <c:v>0.9041096</c:v>
                </c:pt>
                <c:pt idx="22">
                  <c:v>0.9009901</c:v>
                </c:pt>
                <c:pt idx="23">
                  <c:v>0.8965517</c:v>
                </c:pt>
                <c:pt idx="24">
                  <c:v>0.8921568</c:v>
                </c:pt>
                <c:pt idx="25">
                  <c:v>0.8913044</c:v>
                </c:pt>
                <c:pt idx="26">
                  <c:v>0.8910891</c:v>
                </c:pt>
                <c:pt idx="27">
                  <c:v>0.8888889</c:v>
                </c:pt>
                <c:pt idx="28">
                  <c:v>0.8862275</c:v>
                </c:pt>
                <c:pt idx="29">
                  <c:v>0.8857143</c:v>
                </c:pt>
                <c:pt idx="30">
                  <c:v>0.8762887</c:v>
                </c:pt>
                <c:pt idx="31">
                  <c:v>0.8740157</c:v>
                </c:pt>
                <c:pt idx="32">
                  <c:v>0.8666667</c:v>
                </c:pt>
                <c:pt idx="33">
                  <c:v>0.8666667</c:v>
                </c:pt>
                <c:pt idx="34">
                  <c:v>0.8636364</c:v>
                </c:pt>
                <c:pt idx="35">
                  <c:v>0.8578432</c:v>
                </c:pt>
                <c:pt idx="36">
                  <c:v>0.856383</c:v>
                </c:pt>
                <c:pt idx="37">
                  <c:v>0.852459</c:v>
                </c:pt>
                <c:pt idx="38">
                  <c:v>0.852349</c:v>
                </c:pt>
                <c:pt idx="39">
                  <c:v>0.8477157</c:v>
                </c:pt>
                <c:pt idx="40">
                  <c:v>0.845</c:v>
                </c:pt>
                <c:pt idx="41">
                  <c:v>0.8421053</c:v>
                </c:pt>
                <c:pt idx="42">
                  <c:v>0.8414634</c:v>
                </c:pt>
                <c:pt idx="43">
                  <c:v>0.8388625</c:v>
                </c:pt>
                <c:pt idx="44">
                  <c:v>0.8369565</c:v>
                </c:pt>
                <c:pt idx="45">
                  <c:v>0.8343949</c:v>
                </c:pt>
                <c:pt idx="46">
                  <c:v>0.8271605</c:v>
                </c:pt>
                <c:pt idx="47">
                  <c:v>0.8245614</c:v>
                </c:pt>
                <c:pt idx="48">
                  <c:v>0.8214286</c:v>
                </c:pt>
                <c:pt idx="49">
                  <c:v>0.8190476</c:v>
                </c:pt>
                <c:pt idx="50">
                  <c:v>0.8139535</c:v>
                </c:pt>
                <c:pt idx="51">
                  <c:v>0.8133333</c:v>
                </c:pt>
                <c:pt idx="52">
                  <c:v>0.8108108</c:v>
                </c:pt>
                <c:pt idx="53">
                  <c:v>0.81</c:v>
                </c:pt>
                <c:pt idx="54">
                  <c:v>0.8097826</c:v>
                </c:pt>
                <c:pt idx="55">
                  <c:v>0.8096774</c:v>
                </c:pt>
                <c:pt idx="56">
                  <c:v>0.8055556</c:v>
                </c:pt>
                <c:pt idx="57">
                  <c:v>0.7977528</c:v>
                </c:pt>
                <c:pt idx="58">
                  <c:v>0.7974684</c:v>
                </c:pt>
                <c:pt idx="59">
                  <c:v>0.796875</c:v>
                </c:pt>
                <c:pt idx="60">
                  <c:v>0.7941176</c:v>
                </c:pt>
                <c:pt idx="61">
                  <c:v>0.7869565</c:v>
                </c:pt>
                <c:pt idx="62">
                  <c:v>0.7867647</c:v>
                </c:pt>
                <c:pt idx="63">
                  <c:v>0.7863248</c:v>
                </c:pt>
                <c:pt idx="64">
                  <c:v>0.7847222</c:v>
                </c:pt>
                <c:pt idx="65">
                  <c:v>0.7818182</c:v>
                </c:pt>
                <c:pt idx="66">
                  <c:v>0.7804878</c:v>
                </c:pt>
                <c:pt idx="67">
                  <c:v>0.7794118</c:v>
                </c:pt>
                <c:pt idx="68">
                  <c:v>0.7786885</c:v>
                </c:pt>
                <c:pt idx="69">
                  <c:v>0.778125</c:v>
                </c:pt>
                <c:pt idx="70">
                  <c:v>0.7732794</c:v>
                </c:pt>
                <c:pt idx="71">
                  <c:v>0.7717391</c:v>
                </c:pt>
                <c:pt idx="72">
                  <c:v>0.7706422</c:v>
                </c:pt>
                <c:pt idx="73">
                  <c:v>0.77</c:v>
                </c:pt>
                <c:pt idx="74">
                  <c:v>0.7697842</c:v>
                </c:pt>
                <c:pt idx="75">
                  <c:v>0.7692308</c:v>
                </c:pt>
                <c:pt idx="76">
                  <c:v>0.7692308</c:v>
                </c:pt>
                <c:pt idx="77">
                  <c:v>0.7590361</c:v>
                </c:pt>
                <c:pt idx="78">
                  <c:v>0.7549019</c:v>
                </c:pt>
                <c:pt idx="79">
                  <c:v>0.75</c:v>
                </c:pt>
                <c:pt idx="80">
                  <c:v>0.75</c:v>
                </c:pt>
                <c:pt idx="81">
                  <c:v>0.75</c:v>
                </c:pt>
                <c:pt idx="82">
                  <c:v>0.7478992</c:v>
                </c:pt>
                <c:pt idx="83">
                  <c:v>0.7440476</c:v>
                </c:pt>
                <c:pt idx="84">
                  <c:v>0.7393162</c:v>
                </c:pt>
                <c:pt idx="85">
                  <c:v>0.7344262</c:v>
                </c:pt>
                <c:pt idx="86">
                  <c:v>0.733945</c:v>
                </c:pt>
                <c:pt idx="87">
                  <c:v>0.7281553</c:v>
                </c:pt>
                <c:pt idx="88">
                  <c:v>0.7272727</c:v>
                </c:pt>
                <c:pt idx="89">
                  <c:v>0.7272727</c:v>
                </c:pt>
                <c:pt idx="90">
                  <c:v>0.7256637</c:v>
                </c:pt>
                <c:pt idx="91">
                  <c:v>0.7213115</c:v>
                </c:pt>
                <c:pt idx="92">
                  <c:v>0.72</c:v>
                </c:pt>
                <c:pt idx="93">
                  <c:v>0.7191781</c:v>
                </c:pt>
                <c:pt idx="94">
                  <c:v>0.7180157</c:v>
                </c:pt>
                <c:pt idx="95">
                  <c:v>0.7168674</c:v>
                </c:pt>
                <c:pt idx="96">
                  <c:v>0.7115384</c:v>
                </c:pt>
                <c:pt idx="97">
                  <c:v>0.7061856</c:v>
                </c:pt>
                <c:pt idx="98">
                  <c:v>0.7043011</c:v>
                </c:pt>
                <c:pt idx="99">
                  <c:v>0.7037037</c:v>
                </c:pt>
                <c:pt idx="100">
                  <c:v>0.7021276</c:v>
                </c:pt>
                <c:pt idx="101">
                  <c:v>0.7014925</c:v>
                </c:pt>
                <c:pt idx="102">
                  <c:v>0.6959065</c:v>
                </c:pt>
                <c:pt idx="103">
                  <c:v>0.6893204</c:v>
                </c:pt>
                <c:pt idx="104">
                  <c:v>0.6887417</c:v>
                </c:pt>
                <c:pt idx="105">
                  <c:v>0.6871508</c:v>
                </c:pt>
                <c:pt idx="106">
                  <c:v>0.680851</c:v>
                </c:pt>
                <c:pt idx="107">
                  <c:v>0.6794872</c:v>
                </c:pt>
                <c:pt idx="108">
                  <c:v>0.6770186</c:v>
                </c:pt>
                <c:pt idx="109">
                  <c:v>0.6696429</c:v>
                </c:pt>
                <c:pt idx="110">
                  <c:v>0.6631579</c:v>
                </c:pt>
                <c:pt idx="111">
                  <c:v>0.6574585</c:v>
                </c:pt>
                <c:pt idx="112">
                  <c:v>0.6489362</c:v>
                </c:pt>
                <c:pt idx="113">
                  <c:v>0.6481481</c:v>
                </c:pt>
                <c:pt idx="114">
                  <c:v>0.6477273</c:v>
                </c:pt>
                <c:pt idx="115">
                  <c:v>0.6434783</c:v>
                </c:pt>
                <c:pt idx="116">
                  <c:v>0.6422414</c:v>
                </c:pt>
                <c:pt idx="117">
                  <c:v>0.641791</c:v>
                </c:pt>
                <c:pt idx="118">
                  <c:v>0.6349207</c:v>
                </c:pt>
                <c:pt idx="119">
                  <c:v>0.6341463</c:v>
                </c:pt>
                <c:pt idx="120">
                  <c:v>0.6259542</c:v>
                </c:pt>
                <c:pt idx="121">
                  <c:v>0.6242038</c:v>
                </c:pt>
                <c:pt idx="122">
                  <c:v>0.6213592</c:v>
                </c:pt>
                <c:pt idx="123">
                  <c:v>0.615917</c:v>
                </c:pt>
                <c:pt idx="124">
                  <c:v>0.6124031</c:v>
                </c:pt>
                <c:pt idx="125">
                  <c:v>0.6111111</c:v>
                </c:pt>
                <c:pt idx="126">
                  <c:v>0.6067415</c:v>
                </c:pt>
                <c:pt idx="127">
                  <c:v>0.6</c:v>
                </c:pt>
                <c:pt idx="128">
                  <c:v>0.5806451</c:v>
                </c:pt>
                <c:pt idx="129">
                  <c:v>0.5731707</c:v>
                </c:pt>
                <c:pt idx="130">
                  <c:v>0.5702128</c:v>
                </c:pt>
                <c:pt idx="131">
                  <c:v>0.5686275</c:v>
                </c:pt>
                <c:pt idx="132">
                  <c:v>0.566265</c:v>
                </c:pt>
                <c:pt idx="133">
                  <c:v>0.5564516</c:v>
                </c:pt>
                <c:pt idx="134">
                  <c:v>0.5548781</c:v>
                </c:pt>
                <c:pt idx="135">
                  <c:v>0.5513308</c:v>
                </c:pt>
                <c:pt idx="136">
                  <c:v>0.55</c:v>
                </c:pt>
                <c:pt idx="137">
                  <c:v>0.55</c:v>
                </c:pt>
                <c:pt idx="138">
                  <c:v>0.5487805</c:v>
                </c:pt>
                <c:pt idx="139">
                  <c:v>0.544</c:v>
                </c:pt>
                <c:pt idx="140">
                  <c:v>0.5384616</c:v>
                </c:pt>
                <c:pt idx="141">
                  <c:v>0.5306122</c:v>
                </c:pt>
                <c:pt idx="142">
                  <c:v>0.5303867</c:v>
                </c:pt>
                <c:pt idx="143">
                  <c:v>0.5288889</c:v>
                </c:pt>
                <c:pt idx="144">
                  <c:v>0.5217391</c:v>
                </c:pt>
                <c:pt idx="145">
                  <c:v>0.5212766</c:v>
                </c:pt>
                <c:pt idx="146">
                  <c:v>0.5145631</c:v>
                </c:pt>
                <c:pt idx="147">
                  <c:v>0.5113636</c:v>
                </c:pt>
                <c:pt idx="148">
                  <c:v>0.5028248</c:v>
                </c:pt>
                <c:pt idx="149">
                  <c:v>0.4923077</c:v>
                </c:pt>
                <c:pt idx="150">
                  <c:v>0.4883721</c:v>
                </c:pt>
                <c:pt idx="151">
                  <c:v>0.4790419</c:v>
                </c:pt>
                <c:pt idx="152">
                  <c:v>0.4702381</c:v>
                </c:pt>
                <c:pt idx="153">
                  <c:v>0.4680851</c:v>
                </c:pt>
                <c:pt idx="154">
                  <c:v>0.4678899</c:v>
                </c:pt>
                <c:pt idx="155">
                  <c:v>0.4615385</c:v>
                </c:pt>
                <c:pt idx="156">
                  <c:v>0.4583333</c:v>
                </c:pt>
                <c:pt idx="157">
                  <c:v>0.4285714</c:v>
                </c:pt>
                <c:pt idx="158">
                  <c:v>0.4278607</c:v>
                </c:pt>
                <c:pt idx="159">
                  <c:v>0.4210526</c:v>
                </c:pt>
                <c:pt idx="160">
                  <c:v>0.4156626</c:v>
                </c:pt>
                <c:pt idx="161">
                  <c:v>0.4090909</c:v>
                </c:pt>
                <c:pt idx="162">
                  <c:v>0.4086021</c:v>
                </c:pt>
                <c:pt idx="163">
                  <c:v>0.4074074</c:v>
                </c:pt>
                <c:pt idx="164">
                  <c:v>0.3902439</c:v>
                </c:pt>
                <c:pt idx="165">
                  <c:v>0.3820225</c:v>
                </c:pt>
                <c:pt idx="166">
                  <c:v>0.3671875</c:v>
                </c:pt>
                <c:pt idx="167">
                  <c:v>0.3560606</c:v>
                </c:pt>
                <c:pt idx="168">
                  <c:v>0.3282828</c:v>
                </c:pt>
                <c:pt idx="169">
                  <c:v>0.3181818</c:v>
                </c:pt>
                <c:pt idx="170">
                  <c:v>0.313253</c:v>
                </c:pt>
                <c:pt idx="171">
                  <c:v>0.2941177</c:v>
                </c:pt>
                <c:pt idx="172">
                  <c:v>0.2727273</c:v>
                </c:pt>
                <c:pt idx="173">
                  <c:v>0.2692308</c:v>
                </c:pt>
                <c:pt idx="174">
                  <c:v>0.2680412</c:v>
                </c:pt>
                <c:pt idx="175">
                  <c:v>0.2574258</c:v>
                </c:pt>
                <c:pt idx="176">
                  <c:v>0.2470588</c:v>
                </c:pt>
                <c:pt idx="177">
                  <c:v>0.2335329</c:v>
                </c:pt>
                <c:pt idx="178">
                  <c:v>0.1515152</c:v>
                </c:pt>
                <c:pt idx="179">
                  <c:v>0.0</c:v>
                </c:pt>
              </c:numCache>
            </c:numRef>
          </c:val>
          <c:extLst xmlns:c16r2="http://schemas.microsoft.com/office/drawing/2015/06/chart">
            <c:ext xmlns:c16="http://schemas.microsoft.com/office/drawing/2014/chart" uri="{C3380CC4-5D6E-409C-BE32-E72D297353CC}">
              <c16:uniqueId val="{00000000-EB0C-42BD-B8ED-39DC4D2C626D}"/>
            </c:ext>
          </c:extLst>
        </c:ser>
        <c:ser>
          <c:idx val="1"/>
          <c:order val="1"/>
          <c:tx>
            <c:v>Year 2</c:v>
          </c:tx>
          <c:spPr>
            <a:solidFill>
              <a:srgbClr val="3366FF"/>
            </a:solidFill>
            <a:ln>
              <a:noFill/>
            </a:ln>
            <a:effectLst/>
          </c:spPr>
          <c:invertIfNegative val="0"/>
          <c:cat>
            <c:numRef>
              <c:f>'Pre-op risk documentation'!$M$1:$M$2</c:f>
              <c:numCache>
                <c:formatCode>General</c:formatCode>
                <c:ptCount val="2"/>
                <c:pt idx="0">
                  <c:v>0.8</c:v>
                </c:pt>
                <c:pt idx="1">
                  <c:v>0.8</c:v>
                </c:pt>
              </c:numCache>
            </c:numRef>
          </c:cat>
          <c:val>
            <c:numRef>
              <c:f>'Pre-op risk documentation'!$F$2:$F$181</c:f>
              <c:numCache>
                <c:formatCode>General</c:formatCode>
                <c:ptCount val="180"/>
                <c:pt idx="0">
                  <c:v>1.0</c:v>
                </c:pt>
                <c:pt idx="1">
                  <c:v>1.0</c:v>
                </c:pt>
                <c:pt idx="2">
                  <c:v>0.9903846</c:v>
                </c:pt>
                <c:pt idx="3">
                  <c:v>0.9868421</c:v>
                </c:pt>
                <c:pt idx="4">
                  <c:v>0.986014</c:v>
                </c:pt>
                <c:pt idx="5">
                  <c:v>0.9858156</c:v>
                </c:pt>
                <c:pt idx="6">
                  <c:v>0.974359</c:v>
                </c:pt>
                <c:pt idx="7">
                  <c:v>0.9655172</c:v>
                </c:pt>
                <c:pt idx="8">
                  <c:v>0.9583333</c:v>
                </c:pt>
                <c:pt idx="9">
                  <c:v>0.9583333</c:v>
                </c:pt>
                <c:pt idx="10">
                  <c:v>0.9375</c:v>
                </c:pt>
                <c:pt idx="11">
                  <c:v>0.9350649</c:v>
                </c:pt>
                <c:pt idx="12">
                  <c:v>0.9240506</c:v>
                </c:pt>
                <c:pt idx="13">
                  <c:v>0.9166667</c:v>
                </c:pt>
                <c:pt idx="14">
                  <c:v>0.9079754</c:v>
                </c:pt>
                <c:pt idx="15">
                  <c:v>0.9076923</c:v>
                </c:pt>
                <c:pt idx="16">
                  <c:v>0.8947368</c:v>
                </c:pt>
                <c:pt idx="17">
                  <c:v>0.890411</c:v>
                </c:pt>
                <c:pt idx="18">
                  <c:v>0.8898305</c:v>
                </c:pt>
                <c:pt idx="19">
                  <c:v>0.8782895</c:v>
                </c:pt>
                <c:pt idx="20">
                  <c:v>0.875</c:v>
                </c:pt>
                <c:pt idx="21">
                  <c:v>0.8740157</c:v>
                </c:pt>
                <c:pt idx="22">
                  <c:v>0.8709677</c:v>
                </c:pt>
                <c:pt idx="23">
                  <c:v>0.8666667</c:v>
                </c:pt>
                <c:pt idx="24">
                  <c:v>0.8648649</c:v>
                </c:pt>
                <c:pt idx="25">
                  <c:v>0.859375</c:v>
                </c:pt>
                <c:pt idx="26">
                  <c:v>0.8490566</c:v>
                </c:pt>
                <c:pt idx="27">
                  <c:v>0.8487395</c:v>
                </c:pt>
                <c:pt idx="28">
                  <c:v>0.8484849</c:v>
                </c:pt>
                <c:pt idx="29">
                  <c:v>0.8450704</c:v>
                </c:pt>
                <c:pt idx="30">
                  <c:v>0.8402778</c:v>
                </c:pt>
                <c:pt idx="31">
                  <c:v>0.8341709</c:v>
                </c:pt>
                <c:pt idx="32">
                  <c:v>0.8265306</c:v>
                </c:pt>
                <c:pt idx="33">
                  <c:v>0.8227848</c:v>
                </c:pt>
                <c:pt idx="34">
                  <c:v>0.8175182</c:v>
                </c:pt>
                <c:pt idx="35">
                  <c:v>0.8113208</c:v>
                </c:pt>
                <c:pt idx="36">
                  <c:v>0.8041958</c:v>
                </c:pt>
                <c:pt idx="37">
                  <c:v>0.803125</c:v>
                </c:pt>
                <c:pt idx="38">
                  <c:v>0.8017241</c:v>
                </c:pt>
                <c:pt idx="39">
                  <c:v>0.789272</c:v>
                </c:pt>
                <c:pt idx="40">
                  <c:v>0.7882353</c:v>
                </c:pt>
                <c:pt idx="41">
                  <c:v>0.7862595</c:v>
                </c:pt>
                <c:pt idx="42">
                  <c:v>0.778626</c:v>
                </c:pt>
                <c:pt idx="43">
                  <c:v>0.7733333</c:v>
                </c:pt>
                <c:pt idx="44">
                  <c:v>0.7730061</c:v>
                </c:pt>
                <c:pt idx="45">
                  <c:v>0.7721519</c:v>
                </c:pt>
                <c:pt idx="46">
                  <c:v>0.7706422</c:v>
                </c:pt>
                <c:pt idx="47">
                  <c:v>0.765</c:v>
                </c:pt>
                <c:pt idx="48">
                  <c:v>0.7612903</c:v>
                </c:pt>
                <c:pt idx="49">
                  <c:v>0.755814</c:v>
                </c:pt>
                <c:pt idx="50">
                  <c:v>0.7531645</c:v>
                </c:pt>
                <c:pt idx="51">
                  <c:v>0.7469136</c:v>
                </c:pt>
                <c:pt idx="52">
                  <c:v>0.7461538</c:v>
                </c:pt>
                <c:pt idx="53">
                  <c:v>0.7441176</c:v>
                </c:pt>
                <c:pt idx="54">
                  <c:v>0.7421875</c:v>
                </c:pt>
                <c:pt idx="55">
                  <c:v>0.7361963</c:v>
                </c:pt>
                <c:pt idx="56">
                  <c:v>0.7344398</c:v>
                </c:pt>
                <c:pt idx="57">
                  <c:v>0.7340425</c:v>
                </c:pt>
                <c:pt idx="58">
                  <c:v>0.7324841</c:v>
                </c:pt>
                <c:pt idx="59">
                  <c:v>0.7304965</c:v>
                </c:pt>
                <c:pt idx="60">
                  <c:v>0.728395</c:v>
                </c:pt>
                <c:pt idx="61">
                  <c:v>0.7265625</c:v>
                </c:pt>
                <c:pt idx="62">
                  <c:v>0.7205882</c:v>
                </c:pt>
                <c:pt idx="63">
                  <c:v>0.7162162</c:v>
                </c:pt>
                <c:pt idx="64">
                  <c:v>0.7115839</c:v>
                </c:pt>
                <c:pt idx="65">
                  <c:v>0.7115384</c:v>
                </c:pt>
                <c:pt idx="66">
                  <c:v>0.7103825</c:v>
                </c:pt>
                <c:pt idx="67">
                  <c:v>0.702381</c:v>
                </c:pt>
                <c:pt idx="68">
                  <c:v>0.6962617</c:v>
                </c:pt>
                <c:pt idx="69">
                  <c:v>0.6947368</c:v>
                </c:pt>
                <c:pt idx="70">
                  <c:v>0.6923077</c:v>
                </c:pt>
                <c:pt idx="71">
                  <c:v>0.682243</c:v>
                </c:pt>
                <c:pt idx="72">
                  <c:v>0.6813187</c:v>
                </c:pt>
                <c:pt idx="73">
                  <c:v>0.6774194</c:v>
                </c:pt>
                <c:pt idx="74">
                  <c:v>0.6739131</c:v>
                </c:pt>
                <c:pt idx="75">
                  <c:v>0.6734694</c:v>
                </c:pt>
                <c:pt idx="76">
                  <c:v>0.6724138</c:v>
                </c:pt>
                <c:pt idx="77">
                  <c:v>0.671875</c:v>
                </c:pt>
                <c:pt idx="78">
                  <c:v>0.6716418</c:v>
                </c:pt>
                <c:pt idx="79">
                  <c:v>0.6708861</c:v>
                </c:pt>
                <c:pt idx="80">
                  <c:v>0.6697248</c:v>
                </c:pt>
                <c:pt idx="81">
                  <c:v>0.6666667</c:v>
                </c:pt>
                <c:pt idx="82">
                  <c:v>0.6666667</c:v>
                </c:pt>
                <c:pt idx="83">
                  <c:v>0.66</c:v>
                </c:pt>
                <c:pt idx="84">
                  <c:v>0.6597511</c:v>
                </c:pt>
                <c:pt idx="85">
                  <c:v>0.6593407</c:v>
                </c:pt>
                <c:pt idx="86">
                  <c:v>0.6585366</c:v>
                </c:pt>
                <c:pt idx="87">
                  <c:v>0.6527778</c:v>
                </c:pt>
                <c:pt idx="88">
                  <c:v>0.65</c:v>
                </c:pt>
                <c:pt idx="89">
                  <c:v>0.6444445</c:v>
                </c:pt>
                <c:pt idx="90">
                  <c:v>0.6393443</c:v>
                </c:pt>
                <c:pt idx="91">
                  <c:v>0.6352941</c:v>
                </c:pt>
                <c:pt idx="92">
                  <c:v>0.6320755</c:v>
                </c:pt>
                <c:pt idx="93">
                  <c:v>0.6226415</c:v>
                </c:pt>
                <c:pt idx="94">
                  <c:v>0.6196319</c:v>
                </c:pt>
                <c:pt idx="95">
                  <c:v>0.6195652</c:v>
                </c:pt>
                <c:pt idx="96">
                  <c:v>0.6195652</c:v>
                </c:pt>
                <c:pt idx="97">
                  <c:v>0.6190476</c:v>
                </c:pt>
                <c:pt idx="98">
                  <c:v>0.6177606</c:v>
                </c:pt>
                <c:pt idx="99">
                  <c:v>0.6129032</c:v>
                </c:pt>
                <c:pt idx="100">
                  <c:v>0.6123348</c:v>
                </c:pt>
                <c:pt idx="101">
                  <c:v>0.6122449</c:v>
                </c:pt>
                <c:pt idx="102">
                  <c:v>0.6117647</c:v>
                </c:pt>
                <c:pt idx="103">
                  <c:v>0.6111111</c:v>
                </c:pt>
                <c:pt idx="104">
                  <c:v>0.6060606</c:v>
                </c:pt>
                <c:pt idx="105">
                  <c:v>0.6055555</c:v>
                </c:pt>
                <c:pt idx="106">
                  <c:v>0.6022099</c:v>
                </c:pt>
                <c:pt idx="107">
                  <c:v>0.6</c:v>
                </c:pt>
                <c:pt idx="108">
                  <c:v>0.5980392</c:v>
                </c:pt>
                <c:pt idx="109">
                  <c:v>0.5971564</c:v>
                </c:pt>
                <c:pt idx="110">
                  <c:v>0.5915493</c:v>
                </c:pt>
                <c:pt idx="111">
                  <c:v>0.5902439</c:v>
                </c:pt>
                <c:pt idx="112">
                  <c:v>0.5833333</c:v>
                </c:pt>
                <c:pt idx="113">
                  <c:v>0.5813953</c:v>
                </c:pt>
                <c:pt idx="114">
                  <c:v>0.5811518</c:v>
                </c:pt>
                <c:pt idx="115">
                  <c:v>0.5789474</c:v>
                </c:pt>
                <c:pt idx="116">
                  <c:v>0.5757576</c:v>
                </c:pt>
                <c:pt idx="117">
                  <c:v>0.5737705</c:v>
                </c:pt>
                <c:pt idx="118">
                  <c:v>0.5706806</c:v>
                </c:pt>
                <c:pt idx="119">
                  <c:v>0.5701754</c:v>
                </c:pt>
                <c:pt idx="120">
                  <c:v>0.5697674</c:v>
                </c:pt>
                <c:pt idx="121">
                  <c:v>0.5696203</c:v>
                </c:pt>
                <c:pt idx="122">
                  <c:v>0.56</c:v>
                </c:pt>
                <c:pt idx="123">
                  <c:v>0.5564516</c:v>
                </c:pt>
                <c:pt idx="124">
                  <c:v>0.5486726</c:v>
                </c:pt>
                <c:pt idx="125">
                  <c:v>0.5419847</c:v>
                </c:pt>
                <c:pt idx="126">
                  <c:v>0.5394737</c:v>
                </c:pt>
                <c:pt idx="127">
                  <c:v>0.5390946</c:v>
                </c:pt>
                <c:pt idx="128">
                  <c:v>0.5366973</c:v>
                </c:pt>
                <c:pt idx="129">
                  <c:v>0.5360824</c:v>
                </c:pt>
                <c:pt idx="130">
                  <c:v>0.5357143</c:v>
                </c:pt>
                <c:pt idx="131">
                  <c:v>0.5333334</c:v>
                </c:pt>
                <c:pt idx="132">
                  <c:v>0.5272727</c:v>
                </c:pt>
                <c:pt idx="133">
                  <c:v>0.5144508</c:v>
                </c:pt>
                <c:pt idx="134">
                  <c:v>0.5026178</c:v>
                </c:pt>
                <c:pt idx="135">
                  <c:v>0.5</c:v>
                </c:pt>
                <c:pt idx="136">
                  <c:v>0.5</c:v>
                </c:pt>
                <c:pt idx="137">
                  <c:v>0.495935</c:v>
                </c:pt>
                <c:pt idx="138">
                  <c:v>0.4910714</c:v>
                </c:pt>
                <c:pt idx="139">
                  <c:v>0.4897959</c:v>
                </c:pt>
                <c:pt idx="140">
                  <c:v>0.4880952</c:v>
                </c:pt>
                <c:pt idx="141">
                  <c:v>0.4879725</c:v>
                </c:pt>
                <c:pt idx="142">
                  <c:v>0.4797297</c:v>
                </c:pt>
                <c:pt idx="143">
                  <c:v>0.4782609</c:v>
                </c:pt>
                <c:pt idx="144">
                  <c:v>0.4736842</c:v>
                </c:pt>
                <c:pt idx="145">
                  <c:v>0.4736842</c:v>
                </c:pt>
                <c:pt idx="146">
                  <c:v>0.4574468</c:v>
                </c:pt>
                <c:pt idx="147">
                  <c:v>0.452381</c:v>
                </c:pt>
                <c:pt idx="148">
                  <c:v>0.4457831</c:v>
                </c:pt>
                <c:pt idx="149">
                  <c:v>0.4388889</c:v>
                </c:pt>
                <c:pt idx="150">
                  <c:v>0.4340659</c:v>
                </c:pt>
                <c:pt idx="151">
                  <c:v>0.4310345</c:v>
                </c:pt>
                <c:pt idx="152">
                  <c:v>0.4302326</c:v>
                </c:pt>
                <c:pt idx="153">
                  <c:v>0.4285714</c:v>
                </c:pt>
                <c:pt idx="154">
                  <c:v>0.4285714</c:v>
                </c:pt>
                <c:pt idx="155">
                  <c:v>0.4208494</c:v>
                </c:pt>
                <c:pt idx="156">
                  <c:v>0.4204545</c:v>
                </c:pt>
                <c:pt idx="157">
                  <c:v>0.4197531</c:v>
                </c:pt>
                <c:pt idx="158">
                  <c:v>0.4134615</c:v>
                </c:pt>
                <c:pt idx="159">
                  <c:v>0.4093264</c:v>
                </c:pt>
                <c:pt idx="160">
                  <c:v>0.4054054</c:v>
                </c:pt>
                <c:pt idx="161">
                  <c:v>0.4031621</c:v>
                </c:pt>
                <c:pt idx="162">
                  <c:v>0.3974359</c:v>
                </c:pt>
                <c:pt idx="163">
                  <c:v>0.391129</c:v>
                </c:pt>
                <c:pt idx="164">
                  <c:v>0.380597</c:v>
                </c:pt>
                <c:pt idx="165">
                  <c:v>0.3679245</c:v>
                </c:pt>
                <c:pt idx="166">
                  <c:v>0.3666667</c:v>
                </c:pt>
                <c:pt idx="167">
                  <c:v>0.3582888</c:v>
                </c:pt>
                <c:pt idx="168">
                  <c:v>0.3529412</c:v>
                </c:pt>
                <c:pt idx="169">
                  <c:v>0.3333333</c:v>
                </c:pt>
                <c:pt idx="170">
                  <c:v>0.3052632</c:v>
                </c:pt>
                <c:pt idx="171">
                  <c:v>0.3034483</c:v>
                </c:pt>
                <c:pt idx="172">
                  <c:v>0.2857143</c:v>
                </c:pt>
                <c:pt idx="173">
                  <c:v>0.2474227</c:v>
                </c:pt>
                <c:pt idx="174">
                  <c:v>0.2192982</c:v>
                </c:pt>
                <c:pt idx="175">
                  <c:v>0.2173913</c:v>
                </c:pt>
                <c:pt idx="176">
                  <c:v>0.21</c:v>
                </c:pt>
                <c:pt idx="177">
                  <c:v>0.1666667</c:v>
                </c:pt>
                <c:pt idx="178">
                  <c:v>0.1647059</c:v>
                </c:pt>
                <c:pt idx="179">
                  <c:v>0.0833333</c:v>
                </c:pt>
              </c:numCache>
            </c:numRef>
          </c:val>
          <c:extLst xmlns:c16r2="http://schemas.microsoft.com/office/drawing/2015/06/chart">
            <c:ext xmlns:c16="http://schemas.microsoft.com/office/drawing/2014/chart" uri="{C3380CC4-5D6E-409C-BE32-E72D297353CC}">
              <c16:uniqueId val="{00000001-EB0C-42BD-B8ED-39DC4D2C626D}"/>
            </c:ext>
          </c:extLst>
        </c:ser>
        <c:ser>
          <c:idx val="0"/>
          <c:order val="2"/>
          <c:tx>
            <c:v>Year 1</c:v>
          </c:tx>
          <c:spPr>
            <a:solidFill>
              <a:srgbClr val="FFFF00"/>
            </a:solidFill>
            <a:ln>
              <a:noFill/>
            </a:ln>
            <a:effectLst/>
          </c:spPr>
          <c:invertIfNegative val="0"/>
          <c:cat>
            <c:numRef>
              <c:f>'Pre-op risk documentation'!$M$1:$M$2</c:f>
              <c:numCache>
                <c:formatCode>General</c:formatCode>
                <c:ptCount val="2"/>
                <c:pt idx="0">
                  <c:v>0.8</c:v>
                </c:pt>
                <c:pt idx="1">
                  <c:v>0.8</c:v>
                </c:pt>
              </c:numCache>
            </c:numRef>
          </c:cat>
          <c:val>
            <c:numRef>
              <c:f>'Pre-op risk documentation'!$C$2:$C$180</c:f>
              <c:numCache>
                <c:formatCode>General</c:formatCode>
                <c:ptCount val="179"/>
                <c:pt idx="0">
                  <c:v>1.0</c:v>
                </c:pt>
                <c:pt idx="1">
                  <c:v>0.9827586</c:v>
                </c:pt>
                <c:pt idx="2">
                  <c:v>0.95671</c:v>
                </c:pt>
                <c:pt idx="3">
                  <c:v>0.9406779</c:v>
                </c:pt>
                <c:pt idx="4">
                  <c:v>0.9398496</c:v>
                </c:pt>
                <c:pt idx="5">
                  <c:v>0.9367089</c:v>
                </c:pt>
                <c:pt idx="6">
                  <c:v>0.9152542</c:v>
                </c:pt>
                <c:pt idx="7">
                  <c:v>0.8877006</c:v>
                </c:pt>
                <c:pt idx="8">
                  <c:v>0.8823529</c:v>
                </c:pt>
                <c:pt idx="9">
                  <c:v>0.88</c:v>
                </c:pt>
                <c:pt idx="10">
                  <c:v>0.8773585</c:v>
                </c:pt>
                <c:pt idx="11">
                  <c:v>0.875</c:v>
                </c:pt>
                <c:pt idx="12">
                  <c:v>0.8529412</c:v>
                </c:pt>
                <c:pt idx="13">
                  <c:v>0.8476821</c:v>
                </c:pt>
                <c:pt idx="14">
                  <c:v>0.845</c:v>
                </c:pt>
                <c:pt idx="15">
                  <c:v>0.8421053</c:v>
                </c:pt>
                <c:pt idx="16">
                  <c:v>0.8378378</c:v>
                </c:pt>
                <c:pt idx="17">
                  <c:v>0.8373984</c:v>
                </c:pt>
                <c:pt idx="18">
                  <c:v>0.826484</c:v>
                </c:pt>
                <c:pt idx="19">
                  <c:v>0.8257576</c:v>
                </c:pt>
                <c:pt idx="20">
                  <c:v>0.8189655</c:v>
                </c:pt>
                <c:pt idx="21">
                  <c:v>0.8136201</c:v>
                </c:pt>
                <c:pt idx="22">
                  <c:v>0.8131868</c:v>
                </c:pt>
                <c:pt idx="23">
                  <c:v>0.8010753</c:v>
                </c:pt>
                <c:pt idx="24">
                  <c:v>0.7954546</c:v>
                </c:pt>
                <c:pt idx="25">
                  <c:v>0.7916667</c:v>
                </c:pt>
                <c:pt idx="26">
                  <c:v>0.7908497</c:v>
                </c:pt>
                <c:pt idx="27">
                  <c:v>0.7815126</c:v>
                </c:pt>
                <c:pt idx="28">
                  <c:v>0.7757009</c:v>
                </c:pt>
                <c:pt idx="29">
                  <c:v>0.7721519</c:v>
                </c:pt>
                <c:pt idx="30">
                  <c:v>0.7677419</c:v>
                </c:pt>
                <c:pt idx="31">
                  <c:v>0.7659575</c:v>
                </c:pt>
                <c:pt idx="32">
                  <c:v>0.764</c:v>
                </c:pt>
                <c:pt idx="33">
                  <c:v>0.76</c:v>
                </c:pt>
                <c:pt idx="34">
                  <c:v>0.7590361</c:v>
                </c:pt>
                <c:pt idx="35">
                  <c:v>0.7567568</c:v>
                </c:pt>
                <c:pt idx="36">
                  <c:v>0.75</c:v>
                </c:pt>
                <c:pt idx="37">
                  <c:v>0.7471265</c:v>
                </c:pt>
                <c:pt idx="38">
                  <c:v>0.7391304</c:v>
                </c:pt>
                <c:pt idx="39">
                  <c:v>0.7391304</c:v>
                </c:pt>
                <c:pt idx="40">
                  <c:v>0.7368421</c:v>
                </c:pt>
                <c:pt idx="41">
                  <c:v>0.7341772</c:v>
                </c:pt>
                <c:pt idx="42">
                  <c:v>0.7246377</c:v>
                </c:pt>
                <c:pt idx="43">
                  <c:v>0.7222222</c:v>
                </c:pt>
                <c:pt idx="44">
                  <c:v>0.7171717</c:v>
                </c:pt>
                <c:pt idx="45">
                  <c:v>0.7111111</c:v>
                </c:pt>
                <c:pt idx="46">
                  <c:v>0.7087379</c:v>
                </c:pt>
                <c:pt idx="47">
                  <c:v>0.7037037</c:v>
                </c:pt>
                <c:pt idx="48">
                  <c:v>0.6944444</c:v>
                </c:pt>
                <c:pt idx="49">
                  <c:v>0.6923077</c:v>
                </c:pt>
                <c:pt idx="50">
                  <c:v>0.6875</c:v>
                </c:pt>
                <c:pt idx="51">
                  <c:v>0.6829268</c:v>
                </c:pt>
                <c:pt idx="52">
                  <c:v>0.6814159</c:v>
                </c:pt>
                <c:pt idx="53">
                  <c:v>0.68125</c:v>
                </c:pt>
                <c:pt idx="54">
                  <c:v>0.6805556</c:v>
                </c:pt>
                <c:pt idx="55">
                  <c:v>0.6776316</c:v>
                </c:pt>
                <c:pt idx="56">
                  <c:v>0.6756757</c:v>
                </c:pt>
                <c:pt idx="57">
                  <c:v>0.675</c:v>
                </c:pt>
                <c:pt idx="58">
                  <c:v>0.6748466</c:v>
                </c:pt>
                <c:pt idx="59">
                  <c:v>0.6628571</c:v>
                </c:pt>
                <c:pt idx="60">
                  <c:v>0.6610169</c:v>
                </c:pt>
                <c:pt idx="61">
                  <c:v>0.6601307</c:v>
                </c:pt>
                <c:pt idx="62">
                  <c:v>0.6478873</c:v>
                </c:pt>
                <c:pt idx="63">
                  <c:v>0.6439394</c:v>
                </c:pt>
                <c:pt idx="64">
                  <c:v>0.6390532</c:v>
                </c:pt>
                <c:pt idx="65">
                  <c:v>0.6363636</c:v>
                </c:pt>
                <c:pt idx="66">
                  <c:v>0.6328502</c:v>
                </c:pt>
                <c:pt idx="67">
                  <c:v>0.625</c:v>
                </c:pt>
                <c:pt idx="68">
                  <c:v>0.6230769</c:v>
                </c:pt>
                <c:pt idx="69">
                  <c:v>0.6226415</c:v>
                </c:pt>
                <c:pt idx="70">
                  <c:v>0.6119403</c:v>
                </c:pt>
                <c:pt idx="71">
                  <c:v>0.6111111</c:v>
                </c:pt>
                <c:pt idx="72">
                  <c:v>0.6101695</c:v>
                </c:pt>
                <c:pt idx="73">
                  <c:v>0.61</c:v>
                </c:pt>
                <c:pt idx="74">
                  <c:v>0.6085271</c:v>
                </c:pt>
                <c:pt idx="75">
                  <c:v>0.5945946</c:v>
                </c:pt>
                <c:pt idx="76">
                  <c:v>0.5826087</c:v>
                </c:pt>
                <c:pt idx="77">
                  <c:v>0.5820106</c:v>
                </c:pt>
                <c:pt idx="78">
                  <c:v>0.5801527</c:v>
                </c:pt>
                <c:pt idx="79">
                  <c:v>0.5783132</c:v>
                </c:pt>
                <c:pt idx="80">
                  <c:v>0.5765306</c:v>
                </c:pt>
                <c:pt idx="81">
                  <c:v>0.5753425</c:v>
                </c:pt>
                <c:pt idx="82">
                  <c:v>0.5748032</c:v>
                </c:pt>
                <c:pt idx="83">
                  <c:v>0.5744681</c:v>
                </c:pt>
                <c:pt idx="84">
                  <c:v>0.5660377</c:v>
                </c:pt>
                <c:pt idx="85">
                  <c:v>0.56</c:v>
                </c:pt>
                <c:pt idx="86">
                  <c:v>0.56</c:v>
                </c:pt>
                <c:pt idx="87">
                  <c:v>0.5526316</c:v>
                </c:pt>
                <c:pt idx="88">
                  <c:v>0.5519481</c:v>
                </c:pt>
                <c:pt idx="89">
                  <c:v>0.55</c:v>
                </c:pt>
                <c:pt idx="90">
                  <c:v>0.547619</c:v>
                </c:pt>
                <c:pt idx="91">
                  <c:v>0.5454546</c:v>
                </c:pt>
                <c:pt idx="92">
                  <c:v>0.5449736</c:v>
                </c:pt>
                <c:pt idx="93">
                  <c:v>0.5438597</c:v>
                </c:pt>
                <c:pt idx="94">
                  <c:v>0.5438597</c:v>
                </c:pt>
                <c:pt idx="95">
                  <c:v>0.54</c:v>
                </c:pt>
                <c:pt idx="96">
                  <c:v>0.5384616</c:v>
                </c:pt>
                <c:pt idx="97">
                  <c:v>0.5333334</c:v>
                </c:pt>
                <c:pt idx="98">
                  <c:v>0.5280899</c:v>
                </c:pt>
                <c:pt idx="99">
                  <c:v>0.5245901</c:v>
                </c:pt>
                <c:pt idx="100">
                  <c:v>0.5243902</c:v>
                </c:pt>
                <c:pt idx="101">
                  <c:v>0.522388</c:v>
                </c:pt>
                <c:pt idx="102">
                  <c:v>0.5210084</c:v>
                </c:pt>
                <c:pt idx="103">
                  <c:v>0.5210084</c:v>
                </c:pt>
                <c:pt idx="104">
                  <c:v>0.5172414</c:v>
                </c:pt>
                <c:pt idx="105">
                  <c:v>0.5106383</c:v>
                </c:pt>
                <c:pt idx="106">
                  <c:v>0.5102041</c:v>
                </c:pt>
                <c:pt idx="107">
                  <c:v>0.5057471</c:v>
                </c:pt>
                <c:pt idx="108">
                  <c:v>0.5</c:v>
                </c:pt>
                <c:pt idx="109">
                  <c:v>0.5</c:v>
                </c:pt>
                <c:pt idx="110">
                  <c:v>0.5</c:v>
                </c:pt>
                <c:pt idx="111">
                  <c:v>0.4936709</c:v>
                </c:pt>
                <c:pt idx="112">
                  <c:v>0.4918033</c:v>
                </c:pt>
                <c:pt idx="113">
                  <c:v>0.4918033</c:v>
                </c:pt>
                <c:pt idx="114">
                  <c:v>0.4914286</c:v>
                </c:pt>
                <c:pt idx="115">
                  <c:v>0.4814815</c:v>
                </c:pt>
                <c:pt idx="116">
                  <c:v>0.4785714</c:v>
                </c:pt>
                <c:pt idx="117">
                  <c:v>0.478022</c:v>
                </c:pt>
                <c:pt idx="118">
                  <c:v>0.4672131</c:v>
                </c:pt>
                <c:pt idx="119">
                  <c:v>0.4642857</c:v>
                </c:pt>
                <c:pt idx="120">
                  <c:v>0.4628378</c:v>
                </c:pt>
                <c:pt idx="121">
                  <c:v>0.4609929</c:v>
                </c:pt>
                <c:pt idx="122">
                  <c:v>0.4545455</c:v>
                </c:pt>
                <c:pt idx="123">
                  <c:v>0.4545455</c:v>
                </c:pt>
                <c:pt idx="124">
                  <c:v>0.4479167</c:v>
                </c:pt>
                <c:pt idx="125">
                  <c:v>0.4397163</c:v>
                </c:pt>
                <c:pt idx="126">
                  <c:v>0.4396887</c:v>
                </c:pt>
                <c:pt idx="127">
                  <c:v>0.4343434</c:v>
                </c:pt>
                <c:pt idx="128">
                  <c:v>0.4285714</c:v>
                </c:pt>
                <c:pt idx="129">
                  <c:v>0.4285714</c:v>
                </c:pt>
                <c:pt idx="130">
                  <c:v>0.4216867</c:v>
                </c:pt>
                <c:pt idx="131">
                  <c:v>0.4189189</c:v>
                </c:pt>
                <c:pt idx="132">
                  <c:v>0.4183674</c:v>
                </c:pt>
                <c:pt idx="133">
                  <c:v>0.4166667</c:v>
                </c:pt>
                <c:pt idx="134">
                  <c:v>0.4122807</c:v>
                </c:pt>
                <c:pt idx="135">
                  <c:v>0.4</c:v>
                </c:pt>
                <c:pt idx="136">
                  <c:v>0.3979592</c:v>
                </c:pt>
                <c:pt idx="137">
                  <c:v>0.394309</c:v>
                </c:pt>
                <c:pt idx="138">
                  <c:v>0.3933333</c:v>
                </c:pt>
                <c:pt idx="139">
                  <c:v>0.3904762</c:v>
                </c:pt>
                <c:pt idx="140">
                  <c:v>0.3901099</c:v>
                </c:pt>
                <c:pt idx="141">
                  <c:v>0.3857143</c:v>
                </c:pt>
                <c:pt idx="142">
                  <c:v>0.3727598</c:v>
                </c:pt>
                <c:pt idx="143">
                  <c:v>0.3712121</c:v>
                </c:pt>
                <c:pt idx="144">
                  <c:v>0.3632813</c:v>
                </c:pt>
                <c:pt idx="145">
                  <c:v>0.3614458</c:v>
                </c:pt>
                <c:pt idx="146">
                  <c:v>0.3611111</c:v>
                </c:pt>
                <c:pt idx="147">
                  <c:v>0.3571429</c:v>
                </c:pt>
                <c:pt idx="148">
                  <c:v>0.3516484</c:v>
                </c:pt>
                <c:pt idx="149">
                  <c:v>0.3483146</c:v>
                </c:pt>
                <c:pt idx="150">
                  <c:v>0.3442623</c:v>
                </c:pt>
                <c:pt idx="151">
                  <c:v>0.3434343</c:v>
                </c:pt>
                <c:pt idx="152">
                  <c:v>0.3404255</c:v>
                </c:pt>
                <c:pt idx="153">
                  <c:v>0.3255814</c:v>
                </c:pt>
                <c:pt idx="154">
                  <c:v>0.3193717</c:v>
                </c:pt>
                <c:pt idx="155">
                  <c:v>0.3163265</c:v>
                </c:pt>
                <c:pt idx="156">
                  <c:v>0.3152174</c:v>
                </c:pt>
                <c:pt idx="157">
                  <c:v>0.301282</c:v>
                </c:pt>
                <c:pt idx="158">
                  <c:v>0.3</c:v>
                </c:pt>
                <c:pt idx="159">
                  <c:v>0.2941177</c:v>
                </c:pt>
                <c:pt idx="160">
                  <c:v>0.287234</c:v>
                </c:pt>
                <c:pt idx="161">
                  <c:v>0.287234</c:v>
                </c:pt>
                <c:pt idx="162">
                  <c:v>0.2804233</c:v>
                </c:pt>
                <c:pt idx="163">
                  <c:v>0.2727273</c:v>
                </c:pt>
                <c:pt idx="164">
                  <c:v>0.2684564</c:v>
                </c:pt>
                <c:pt idx="165">
                  <c:v>0.2682927</c:v>
                </c:pt>
                <c:pt idx="166">
                  <c:v>0.2446809</c:v>
                </c:pt>
                <c:pt idx="167">
                  <c:v>0.2409639</c:v>
                </c:pt>
                <c:pt idx="168">
                  <c:v>0.2352941</c:v>
                </c:pt>
                <c:pt idx="169">
                  <c:v>0.23125</c:v>
                </c:pt>
                <c:pt idx="170">
                  <c:v>0.2295082</c:v>
                </c:pt>
                <c:pt idx="171">
                  <c:v>0.2293578</c:v>
                </c:pt>
                <c:pt idx="172">
                  <c:v>0.2289157</c:v>
                </c:pt>
                <c:pt idx="173">
                  <c:v>0.22</c:v>
                </c:pt>
                <c:pt idx="174">
                  <c:v>0.2095238</c:v>
                </c:pt>
                <c:pt idx="175">
                  <c:v>0.1549296</c:v>
                </c:pt>
                <c:pt idx="176">
                  <c:v>0.1100917</c:v>
                </c:pt>
                <c:pt idx="177">
                  <c:v>0.1075269</c:v>
                </c:pt>
                <c:pt idx="178">
                  <c:v>0.1030928</c:v>
                </c:pt>
              </c:numCache>
            </c:numRef>
          </c:val>
          <c:extLst xmlns:c16r2="http://schemas.microsoft.com/office/drawing/2015/06/chart">
            <c:ext xmlns:c16="http://schemas.microsoft.com/office/drawing/2014/chart" uri="{C3380CC4-5D6E-409C-BE32-E72D297353CC}">
              <c16:uniqueId val="{00000002-EB0C-42BD-B8ED-39DC4D2C626D}"/>
            </c:ext>
          </c:extLst>
        </c:ser>
        <c:dLbls>
          <c:showLegendKey val="0"/>
          <c:showVal val="0"/>
          <c:showCatName val="0"/>
          <c:showSerName val="0"/>
          <c:showPercent val="0"/>
          <c:showBubbleSize val="0"/>
        </c:dLbls>
        <c:gapWidth val="0"/>
        <c:overlap val="100"/>
        <c:axId val="-932268032"/>
        <c:axId val="-1041807952"/>
      </c:barChart>
      <c:scatterChart>
        <c:scatterStyle val="lineMarker"/>
        <c:varyColors val="0"/>
        <c:ser>
          <c:idx val="3"/>
          <c:order val="3"/>
          <c:tx>
            <c:strRef>
              <c:f>'Pre-op risk documentation'!$K$1</c:f>
              <c:strCache>
                <c:ptCount val="1"/>
                <c:pt idx="0">
                  <c:v>Target</c:v>
                </c:pt>
              </c:strCache>
            </c:strRef>
          </c:tx>
          <c:spPr>
            <a:ln w="31750">
              <a:solidFill>
                <a:schemeClr val="tx1"/>
              </a:solidFill>
              <a:prstDash val="sysDash"/>
            </a:ln>
          </c:spPr>
          <c:marker>
            <c:symbol val="none"/>
          </c:marker>
          <c:xVal>
            <c:numRef>
              <c:f>'Pre-op risk documentation'!$M$1:$M$2</c:f>
              <c:numCache>
                <c:formatCode>General</c:formatCode>
                <c:ptCount val="2"/>
                <c:pt idx="0">
                  <c:v>0.8</c:v>
                </c:pt>
                <c:pt idx="1">
                  <c:v>0.8</c:v>
                </c:pt>
              </c:numCache>
            </c:numRef>
          </c:xVal>
          <c:yVal>
            <c:numRef>
              <c:f>'Pre-op risk documentation'!$L$1:$L$2</c:f>
              <c:numCache>
                <c:formatCode>General</c:formatCode>
                <c:ptCount val="2"/>
                <c:pt idx="0">
                  <c:v>0.0</c:v>
                </c:pt>
                <c:pt idx="1">
                  <c:v>1.0</c:v>
                </c:pt>
              </c:numCache>
            </c:numRef>
          </c:yVal>
          <c:smooth val="0"/>
          <c:extLst xmlns:c16r2="http://schemas.microsoft.com/office/drawing/2015/06/chart">
            <c:ext xmlns:c16="http://schemas.microsoft.com/office/drawing/2014/chart" uri="{C3380CC4-5D6E-409C-BE32-E72D297353CC}">
              <c16:uniqueId val="{00000003-EB0C-42BD-B8ED-39DC4D2C626D}"/>
            </c:ext>
          </c:extLst>
        </c:ser>
        <c:dLbls>
          <c:showLegendKey val="0"/>
          <c:showVal val="0"/>
          <c:showCatName val="0"/>
          <c:showSerName val="0"/>
          <c:showPercent val="0"/>
          <c:showBubbleSize val="0"/>
        </c:dLbls>
        <c:axId val="-1041666912"/>
        <c:axId val="-1041668688"/>
      </c:scatterChart>
      <c:catAx>
        <c:axId val="-932268032"/>
        <c:scaling>
          <c:orientation val="minMax"/>
        </c:scaling>
        <c:delete val="1"/>
        <c:axPos val="l"/>
        <c:numFmt formatCode="General" sourceLinked="1"/>
        <c:majorTickMark val="out"/>
        <c:minorTickMark val="none"/>
        <c:tickLblPos val="nextTo"/>
        <c:crossAx val="-1041807952"/>
        <c:crosses val="autoZero"/>
        <c:auto val="1"/>
        <c:lblAlgn val="ctr"/>
        <c:lblOffset val="100"/>
        <c:noMultiLvlLbl val="0"/>
      </c:catAx>
      <c:valAx>
        <c:axId val="-1041807952"/>
        <c:scaling>
          <c:orientation val="minMax"/>
          <c:max val="1.0"/>
        </c:scaling>
        <c:delete val="0"/>
        <c:axPos val="b"/>
        <c:minorGridlines/>
        <c:numFmt formatCode="0%" sourceLinked="0"/>
        <c:majorTickMark val="out"/>
        <c:minorTickMark val="none"/>
        <c:tickLblPos val="nextTo"/>
        <c:crossAx val="-932268032"/>
        <c:crosses val="autoZero"/>
        <c:crossBetween val="between"/>
        <c:majorUnit val="1.0"/>
      </c:valAx>
      <c:valAx>
        <c:axId val="-1041668688"/>
        <c:scaling>
          <c:orientation val="minMax"/>
          <c:max val="1.0"/>
        </c:scaling>
        <c:delete val="1"/>
        <c:axPos val="r"/>
        <c:numFmt formatCode="General" sourceLinked="1"/>
        <c:majorTickMark val="out"/>
        <c:minorTickMark val="none"/>
        <c:tickLblPos val="nextTo"/>
        <c:crossAx val="-1041666912"/>
        <c:crosses val="max"/>
        <c:crossBetween val="midCat"/>
      </c:valAx>
      <c:valAx>
        <c:axId val="-1041666912"/>
        <c:scaling>
          <c:orientation val="minMax"/>
        </c:scaling>
        <c:delete val="1"/>
        <c:axPos val="b"/>
        <c:numFmt formatCode="General" sourceLinked="1"/>
        <c:majorTickMark val="out"/>
        <c:minorTickMark val="none"/>
        <c:tickLblPos val="nextTo"/>
        <c:crossAx val="-1041668688"/>
        <c:crosses val="autoZero"/>
        <c:crossBetween val="midCat"/>
      </c:valAx>
    </c:plotArea>
    <c:legend>
      <c:legendPos val="r"/>
      <c:legendEntry>
        <c:idx val="3"/>
        <c:delete val="1"/>
      </c:legendEntry>
      <c:layout>
        <c:manualLayout>
          <c:xMode val="edge"/>
          <c:yMode val="edge"/>
          <c:x val="0.102601736381143"/>
          <c:y val="0.86189013186569"/>
          <c:w val="0.853305940543643"/>
          <c:h val="0.13748216010186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'Figure 81'!$B$1</c:f>
              <c:strCache>
                <c:ptCount val="1"/>
                <c:pt idx="0">
                  <c:v>Median P-POSSUM</c:v>
                </c:pt>
              </c:strCache>
            </c:strRef>
          </c:tx>
          <c:spPr>
            <a:effectLst/>
          </c:spPr>
          <c:invertIfNegative val="0"/>
          <c:dLbls>
            <c:spPr>
              <a:noFill/>
              <a:ln>
                <a:noFill/>
              </a:ln>
              <a:effectLst/>
            </c:spPr>
            <c:txPr>
              <a:bodyPr/>
              <a:lstStyle/>
              <a:p>
                <a:pPr>
                  <a:defRPr sz="1200">
                    <a:latin typeface="Helvetica"/>
                    <a:cs typeface="Helvetic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'Figure 81'!$A$2:$A$5</c:f>
              <c:strCache>
                <c:ptCount val="4"/>
                <c:pt idx="0">
                  <c:v>Lower (&lt;5%)</c:v>
                </c:pt>
                <c:pt idx="1">
                  <c:v>High (5–10%)</c:v>
                </c:pt>
                <c:pt idx="2">
                  <c:v>Highest (&gt;10%)</c:v>
                </c:pt>
                <c:pt idx="3">
                  <c:v>Not documented</c:v>
                </c:pt>
              </c:strCache>
            </c:strRef>
          </c:cat>
          <c:val>
            <c:numRef>
              <c:f>'Figure 81'!$B$2:$B$5</c:f>
              <c:numCache>
                <c:formatCode>General</c:formatCode>
                <c:ptCount val="4"/>
                <c:pt idx="0">
                  <c:v>2.7</c:v>
                </c:pt>
                <c:pt idx="1">
                  <c:v>8.200000000000001</c:v>
                </c:pt>
                <c:pt idx="2" formatCode="0.0">
                  <c:v>30.0</c:v>
                </c:pt>
                <c:pt idx="3">
                  <c:v>4.9</c:v>
                </c:pt>
              </c:numCache>
            </c:numRef>
          </c:val>
          <c:extLst xmlns:c16r2="http://schemas.microsoft.com/office/drawing/2015/06/chart">
            <c:ext xmlns:c16="http://schemas.microsoft.com/office/drawing/2014/chart" uri="{C3380CC4-5D6E-409C-BE32-E72D297353CC}">
              <c16:uniqueId val="{00000000-264B-4810-AA1D-E546BDAD1D67}"/>
            </c:ext>
          </c:extLst>
        </c:ser>
        <c:ser>
          <c:idx val="1"/>
          <c:order val="1"/>
          <c:tx>
            <c:strRef>
              <c:f>'Figure 81'!$C$1</c:f>
              <c:strCache>
                <c:ptCount val="1"/>
                <c:pt idx="0">
                  <c:v>ONS 30-day</c:v>
                </c:pt>
              </c:strCache>
            </c:strRef>
          </c:tx>
          <c:spPr>
            <a:effectLst/>
          </c:spPr>
          <c:invertIfNegative val="0"/>
          <c:dLbls>
            <c:spPr>
              <a:noFill/>
              <a:ln>
                <a:noFill/>
              </a:ln>
              <a:effectLst/>
            </c:spPr>
            <c:txPr>
              <a:bodyPr/>
              <a:lstStyle/>
              <a:p>
                <a:pPr>
                  <a:defRPr sz="1200">
                    <a:latin typeface="Helvetica"/>
                    <a:cs typeface="Helvetic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'Figure 81'!$A$2:$A$5</c:f>
              <c:strCache>
                <c:ptCount val="4"/>
                <c:pt idx="0">
                  <c:v>Lower (&lt;5%)</c:v>
                </c:pt>
                <c:pt idx="1">
                  <c:v>High (5–10%)</c:v>
                </c:pt>
                <c:pt idx="2">
                  <c:v>Highest (&gt;10%)</c:v>
                </c:pt>
                <c:pt idx="3">
                  <c:v>Not documented</c:v>
                </c:pt>
              </c:strCache>
            </c:strRef>
          </c:cat>
          <c:val>
            <c:numRef>
              <c:f>'Figure 81'!$C$2:$C$5</c:f>
              <c:numCache>
                <c:formatCode>General</c:formatCode>
                <c:ptCount val="4"/>
                <c:pt idx="0">
                  <c:v>2.1</c:v>
                </c:pt>
                <c:pt idx="1">
                  <c:v>7.8</c:v>
                </c:pt>
                <c:pt idx="2">
                  <c:v>26.3</c:v>
                </c:pt>
                <c:pt idx="3">
                  <c:v>7.1</c:v>
                </c:pt>
              </c:numCache>
            </c:numRef>
          </c:val>
          <c:extLst xmlns:c16r2="http://schemas.microsoft.com/office/drawing/2015/06/chart">
            <c:ext xmlns:c16="http://schemas.microsoft.com/office/drawing/2014/chart" uri="{C3380CC4-5D6E-409C-BE32-E72D297353CC}">
              <c16:uniqueId val="{00000001-264B-4810-AA1D-E546BDAD1D67}"/>
            </c:ext>
          </c:extLst>
        </c:ser>
        <c:ser>
          <c:idx val="2"/>
          <c:order val="2"/>
          <c:tx>
            <c:strRef>
              <c:f>'Figure 81'!$D$1</c:f>
              <c:strCache>
                <c:ptCount val="1"/>
                <c:pt idx="0">
                  <c:v>ONS 90-day</c:v>
                </c:pt>
              </c:strCache>
            </c:strRef>
          </c:tx>
          <c:spPr>
            <a:effectLst/>
          </c:spPr>
          <c:invertIfNegative val="0"/>
          <c:dLbls>
            <c:spPr>
              <a:noFill/>
              <a:ln>
                <a:noFill/>
              </a:ln>
              <a:effectLst/>
            </c:spPr>
            <c:txPr>
              <a:bodyPr/>
              <a:lstStyle/>
              <a:p>
                <a:pPr>
                  <a:defRPr sz="1200">
                    <a:latin typeface="Helvetica"/>
                    <a:cs typeface="Helvetic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'Figure 81'!$A$2:$A$5</c:f>
              <c:strCache>
                <c:ptCount val="4"/>
                <c:pt idx="0">
                  <c:v>Lower (&lt;5%)</c:v>
                </c:pt>
                <c:pt idx="1">
                  <c:v>High (5–10%)</c:v>
                </c:pt>
                <c:pt idx="2">
                  <c:v>Highest (&gt;10%)</c:v>
                </c:pt>
                <c:pt idx="3">
                  <c:v>Not documented</c:v>
                </c:pt>
              </c:strCache>
            </c:strRef>
          </c:cat>
          <c:val>
            <c:numRef>
              <c:f>'Figure 81'!$D$2:$D$5</c:f>
              <c:numCache>
                <c:formatCode>General</c:formatCode>
                <c:ptCount val="4"/>
                <c:pt idx="0">
                  <c:v>3.9</c:v>
                </c:pt>
                <c:pt idx="1">
                  <c:v>12.7</c:v>
                </c:pt>
                <c:pt idx="2">
                  <c:v>32.3</c:v>
                </c:pt>
                <c:pt idx="3">
                  <c:v>10.6</c:v>
                </c:pt>
              </c:numCache>
            </c:numRef>
          </c:val>
          <c:extLst xmlns:c16r2="http://schemas.microsoft.com/office/drawing/2015/06/chart">
            <c:ext xmlns:c16="http://schemas.microsoft.com/office/drawing/2014/chart" uri="{C3380CC4-5D6E-409C-BE32-E72D297353CC}">
              <c16:uniqueId val="{00000002-264B-4810-AA1D-E546BDAD1D67}"/>
            </c:ext>
          </c:extLst>
        </c:ser>
        <c:dLbls>
          <c:showLegendKey val="0"/>
          <c:showVal val="0"/>
          <c:showCatName val="0"/>
          <c:showSerName val="0"/>
          <c:showPercent val="0"/>
          <c:showBubbleSize val="0"/>
        </c:dLbls>
        <c:gapWidth val="150"/>
        <c:axId val="-939273536"/>
        <c:axId val="-939270416"/>
      </c:barChart>
      <c:catAx>
        <c:axId val="-939273536"/>
        <c:scaling>
          <c:orientation val="minMax"/>
        </c:scaling>
        <c:delete val="0"/>
        <c:axPos val="b"/>
        <c:title>
          <c:tx>
            <c:rich>
              <a:bodyPr/>
              <a:lstStyle/>
              <a:p>
                <a:pPr>
                  <a:defRPr sz="1400">
                    <a:latin typeface="Helvetica"/>
                    <a:cs typeface="Helvetica"/>
                  </a:defRPr>
                </a:pPr>
                <a:r>
                  <a:rPr lang="en-US" sz="1400">
                    <a:latin typeface="Helvetica"/>
                    <a:cs typeface="Helvetica"/>
                  </a:rPr>
                  <a:t>Documented preoperative risk group</a:t>
                </a:r>
              </a:p>
            </c:rich>
          </c:tx>
          <c:layout/>
          <c:overlay val="0"/>
        </c:title>
        <c:numFmt formatCode="General" sourceLinked="0"/>
        <c:majorTickMark val="out"/>
        <c:minorTickMark val="none"/>
        <c:tickLblPos val="nextTo"/>
        <c:txPr>
          <a:bodyPr/>
          <a:lstStyle/>
          <a:p>
            <a:pPr>
              <a:defRPr sz="1200">
                <a:latin typeface="Helvetica"/>
                <a:cs typeface="Helvetica"/>
              </a:defRPr>
            </a:pPr>
            <a:endParaRPr lang="en-US"/>
          </a:p>
        </c:txPr>
        <c:crossAx val="-939270416"/>
        <c:crosses val="autoZero"/>
        <c:auto val="1"/>
        <c:lblAlgn val="ctr"/>
        <c:lblOffset val="100"/>
        <c:noMultiLvlLbl val="0"/>
      </c:catAx>
      <c:valAx>
        <c:axId val="-939270416"/>
        <c:scaling>
          <c:orientation val="minMax"/>
        </c:scaling>
        <c:delete val="0"/>
        <c:axPos val="l"/>
        <c:majorGridlines/>
        <c:title>
          <c:tx>
            <c:rich>
              <a:bodyPr rot="-5400000" vert="horz"/>
              <a:lstStyle/>
              <a:p>
                <a:pPr>
                  <a:defRPr sz="1400">
                    <a:latin typeface="Helvetica"/>
                    <a:cs typeface="Helvetica"/>
                  </a:defRPr>
                </a:pPr>
                <a:r>
                  <a:rPr lang="en-US" sz="1400">
                    <a:latin typeface="Helvetica"/>
                    <a:cs typeface="Helvetica"/>
                  </a:rPr>
                  <a:t>Mortality (%)</a:t>
                </a: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939273536"/>
        <c:crosses val="autoZero"/>
        <c:crossBetween val="between"/>
      </c:valAx>
    </c:plotArea>
    <c:legend>
      <c:legendPos val="b"/>
      <c:layout/>
      <c:overlay val="0"/>
      <c:txPr>
        <a:bodyPr/>
        <a:lstStyle/>
        <a:p>
          <a:pPr>
            <a:defRPr sz="1200">
              <a:latin typeface="Helvetica"/>
              <a:cs typeface="Helvetica"/>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Decile</c:v>
          </c:tx>
          <c:spPr>
            <a:ln w="47625">
              <a:noFill/>
            </a:ln>
            <a:effectLst/>
          </c:spPr>
          <c:marker>
            <c:symbol val="circle"/>
            <c:size val="9"/>
            <c:spPr>
              <a:effectLst/>
            </c:spPr>
          </c:marker>
          <c:xVal>
            <c:numRef>
              <c:f>'Figure 12.1'!$C$3:$C$12</c:f>
              <c:numCache>
                <c:formatCode>General</c:formatCode>
                <c:ptCount val="10"/>
                <c:pt idx="0">
                  <c:v>1.02318</c:v>
                </c:pt>
                <c:pt idx="1">
                  <c:v>1.78343</c:v>
                </c:pt>
                <c:pt idx="2">
                  <c:v>2.66556</c:v>
                </c:pt>
                <c:pt idx="3">
                  <c:v>3.837279999999998</c:v>
                </c:pt>
                <c:pt idx="4">
                  <c:v>5.59193</c:v>
                </c:pt>
                <c:pt idx="5">
                  <c:v>8.31385</c:v>
                </c:pt>
                <c:pt idx="6">
                  <c:v>12.70373</c:v>
                </c:pt>
                <c:pt idx="7">
                  <c:v>21.07903</c:v>
                </c:pt>
                <c:pt idx="8">
                  <c:v>38.47232</c:v>
                </c:pt>
                <c:pt idx="9">
                  <c:v>74.31197</c:v>
                </c:pt>
              </c:numCache>
            </c:numRef>
          </c:xVal>
          <c:yVal>
            <c:numRef>
              <c:f>'Figure 12.1'!$B$3:$B$12</c:f>
              <c:numCache>
                <c:formatCode>General</c:formatCode>
                <c:ptCount val="10"/>
                <c:pt idx="0">
                  <c:v>0.94554</c:v>
                </c:pt>
                <c:pt idx="1">
                  <c:v>1.51976</c:v>
                </c:pt>
                <c:pt idx="2">
                  <c:v>2.68793</c:v>
                </c:pt>
                <c:pt idx="3">
                  <c:v>3.24826</c:v>
                </c:pt>
                <c:pt idx="4">
                  <c:v>4.78829</c:v>
                </c:pt>
                <c:pt idx="5">
                  <c:v>7.027029999999995</c:v>
                </c:pt>
                <c:pt idx="6">
                  <c:v>11.46677</c:v>
                </c:pt>
                <c:pt idx="7">
                  <c:v>14.48165</c:v>
                </c:pt>
                <c:pt idx="8">
                  <c:v>21.93053</c:v>
                </c:pt>
                <c:pt idx="9">
                  <c:v>38.46774000000001</c:v>
                </c:pt>
              </c:numCache>
            </c:numRef>
          </c:yVal>
          <c:smooth val="0"/>
          <c:extLst xmlns:c16r2="http://schemas.microsoft.com/office/drawing/2015/06/chart">
            <c:ext xmlns:c16="http://schemas.microsoft.com/office/drawing/2014/chart" uri="{C3380CC4-5D6E-409C-BE32-E72D297353CC}">
              <c16:uniqueId val="{00000000-3732-4C4F-8344-D85DCFF6F53C}"/>
            </c:ext>
          </c:extLst>
        </c:ser>
        <c:ser>
          <c:idx val="2"/>
          <c:order val="1"/>
          <c:tx>
            <c:v>Line of perfect correlation</c:v>
          </c:tx>
          <c:spPr>
            <a:ln w="25400">
              <a:solidFill>
                <a:schemeClr val="tx1"/>
              </a:solidFill>
            </a:ln>
          </c:spPr>
          <c:marker>
            <c:symbol val="none"/>
          </c:marker>
          <c:xVal>
            <c:numRef>
              <c:f>'Figure 12.1'!$D$3:$D$4</c:f>
              <c:numCache>
                <c:formatCode>General</c:formatCode>
                <c:ptCount val="2"/>
                <c:pt idx="0">
                  <c:v>0.0</c:v>
                </c:pt>
                <c:pt idx="1">
                  <c:v>80.0</c:v>
                </c:pt>
              </c:numCache>
            </c:numRef>
          </c:xVal>
          <c:yVal>
            <c:numRef>
              <c:f>'Figure 12.1'!$E$3:$E$4</c:f>
              <c:numCache>
                <c:formatCode>General</c:formatCode>
                <c:ptCount val="2"/>
                <c:pt idx="0">
                  <c:v>0.0</c:v>
                </c:pt>
                <c:pt idx="1">
                  <c:v>80.0</c:v>
                </c:pt>
              </c:numCache>
            </c:numRef>
          </c:yVal>
          <c:smooth val="0"/>
          <c:extLst xmlns:c16r2="http://schemas.microsoft.com/office/drawing/2015/06/chart">
            <c:ext xmlns:c16="http://schemas.microsoft.com/office/drawing/2014/chart" uri="{C3380CC4-5D6E-409C-BE32-E72D297353CC}">
              <c16:uniqueId val="{00000001-3732-4C4F-8344-D85DCFF6F53C}"/>
            </c:ext>
          </c:extLst>
        </c:ser>
        <c:dLbls>
          <c:showLegendKey val="0"/>
          <c:showVal val="0"/>
          <c:showCatName val="0"/>
          <c:showSerName val="0"/>
          <c:showPercent val="0"/>
          <c:showBubbleSize val="0"/>
        </c:dLbls>
        <c:axId val="-887207136"/>
        <c:axId val="-887641904"/>
      </c:scatterChart>
      <c:valAx>
        <c:axId val="-887207136"/>
        <c:scaling>
          <c:orientation val="minMax"/>
          <c:max val="80.0"/>
        </c:scaling>
        <c:delete val="0"/>
        <c:axPos val="b"/>
        <c:title>
          <c:tx>
            <c:rich>
              <a:bodyPr/>
              <a:lstStyle/>
              <a:p>
                <a:pPr>
                  <a:defRPr sz="1400">
                    <a:latin typeface="Helvetica"/>
                    <a:cs typeface="Helvetica"/>
                  </a:defRPr>
                </a:pPr>
                <a:r>
                  <a:rPr lang="en-US" sz="1400">
                    <a:latin typeface="Helvetica"/>
                    <a:cs typeface="Helvetica"/>
                  </a:rPr>
                  <a:t>P-POSSUM predicted</a:t>
                </a:r>
                <a:r>
                  <a:rPr lang="en-US" sz="1400" baseline="0">
                    <a:latin typeface="Helvetica"/>
                    <a:cs typeface="Helvetica"/>
                  </a:rPr>
                  <a:t> risk of death (%)</a:t>
                </a:r>
                <a:endParaRPr lang="en-US" sz="1400">
                  <a:latin typeface="Helvetica"/>
                  <a:cs typeface="Helvetica"/>
                </a:endParaRP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887641904"/>
        <c:crosses val="autoZero"/>
        <c:crossBetween val="midCat"/>
      </c:valAx>
      <c:valAx>
        <c:axId val="-887641904"/>
        <c:scaling>
          <c:orientation val="minMax"/>
          <c:max val="80.0"/>
        </c:scaling>
        <c:delete val="0"/>
        <c:axPos val="l"/>
        <c:majorGridlines/>
        <c:title>
          <c:tx>
            <c:rich>
              <a:bodyPr rot="-5400000" vert="horz"/>
              <a:lstStyle/>
              <a:p>
                <a:pPr>
                  <a:defRPr sz="1400">
                    <a:latin typeface="Helvetica"/>
                    <a:cs typeface="Helvetica"/>
                  </a:defRPr>
                </a:pPr>
                <a:r>
                  <a:rPr lang="en-US" sz="1400">
                    <a:latin typeface="Helvetica"/>
                    <a:cs typeface="Helvetica"/>
                  </a:rPr>
                  <a:t>ONS 30-day mortality (%)</a:t>
                </a: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887207136"/>
        <c:crosses val="autoZero"/>
        <c:crossBetween val="midCat"/>
      </c:valAx>
    </c:plotArea>
    <c:legend>
      <c:legendPos val="b"/>
      <c:layout/>
      <c:overlay val="0"/>
      <c:txPr>
        <a:bodyPr/>
        <a:lstStyle/>
        <a:p>
          <a:pPr>
            <a:defRPr sz="1400">
              <a:latin typeface="Helvetica"/>
              <a:cs typeface="Helvetica"/>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Decile</c:v>
          </c:tx>
          <c:spPr>
            <a:ln w="47625">
              <a:noFill/>
            </a:ln>
            <a:effectLst/>
          </c:spPr>
          <c:marker>
            <c:symbol val="circle"/>
            <c:size val="9"/>
            <c:spPr>
              <a:effectLst/>
            </c:spPr>
          </c:marker>
          <c:xVal>
            <c:numRef>
              <c:f>'Figure 12.2'!$C$3:$C$12</c:f>
              <c:numCache>
                <c:formatCode>General</c:formatCode>
                <c:ptCount val="10"/>
                <c:pt idx="0">
                  <c:v>0.28036</c:v>
                </c:pt>
                <c:pt idx="1">
                  <c:v>0.63739</c:v>
                </c:pt>
                <c:pt idx="2">
                  <c:v>1.21113</c:v>
                </c:pt>
                <c:pt idx="3">
                  <c:v>2.15471</c:v>
                </c:pt>
                <c:pt idx="4">
                  <c:v>3.601669999999999</c:v>
                </c:pt>
                <c:pt idx="5">
                  <c:v>5.63476</c:v>
                </c:pt>
                <c:pt idx="6">
                  <c:v>8.74024</c:v>
                </c:pt>
                <c:pt idx="7">
                  <c:v>13.73144</c:v>
                </c:pt>
                <c:pt idx="8">
                  <c:v>23.05958</c:v>
                </c:pt>
                <c:pt idx="9">
                  <c:v>47.2455</c:v>
                </c:pt>
              </c:numCache>
            </c:numRef>
          </c:xVal>
          <c:yVal>
            <c:numRef>
              <c:f>'Figure 12.2'!$B$3:$B$12</c:f>
              <c:numCache>
                <c:formatCode>General</c:formatCode>
                <c:ptCount val="10"/>
                <c:pt idx="0">
                  <c:v>0.25</c:v>
                </c:pt>
                <c:pt idx="1">
                  <c:v>0.29179</c:v>
                </c:pt>
                <c:pt idx="2">
                  <c:v>0.70863</c:v>
                </c:pt>
                <c:pt idx="3">
                  <c:v>1.87578</c:v>
                </c:pt>
                <c:pt idx="4">
                  <c:v>4.0</c:v>
                </c:pt>
                <c:pt idx="5">
                  <c:v>5.08545</c:v>
                </c:pt>
                <c:pt idx="6">
                  <c:v>9.29167</c:v>
                </c:pt>
                <c:pt idx="7">
                  <c:v>14.75615</c:v>
                </c:pt>
                <c:pt idx="8">
                  <c:v>24.38516</c:v>
                </c:pt>
                <c:pt idx="9">
                  <c:v>45.28381</c:v>
                </c:pt>
              </c:numCache>
            </c:numRef>
          </c:yVal>
          <c:smooth val="0"/>
          <c:extLst xmlns:c16r2="http://schemas.microsoft.com/office/drawing/2015/06/chart">
            <c:ext xmlns:c16="http://schemas.microsoft.com/office/drawing/2014/chart" uri="{C3380CC4-5D6E-409C-BE32-E72D297353CC}">
              <c16:uniqueId val="{00000000-CE07-421A-9681-B835A1BD9B1C}"/>
            </c:ext>
          </c:extLst>
        </c:ser>
        <c:ser>
          <c:idx val="2"/>
          <c:order val="1"/>
          <c:tx>
            <c:v>Line of perfect correlation</c:v>
          </c:tx>
          <c:spPr>
            <a:ln w="25400">
              <a:solidFill>
                <a:schemeClr val="tx1"/>
              </a:solidFill>
            </a:ln>
          </c:spPr>
          <c:marker>
            <c:symbol val="none"/>
          </c:marker>
          <c:xVal>
            <c:numRef>
              <c:f>'Figure 12.2'!$D$3:$D$4</c:f>
              <c:numCache>
                <c:formatCode>General</c:formatCode>
                <c:ptCount val="2"/>
                <c:pt idx="0">
                  <c:v>0.0</c:v>
                </c:pt>
                <c:pt idx="1">
                  <c:v>80.0</c:v>
                </c:pt>
              </c:numCache>
            </c:numRef>
          </c:xVal>
          <c:yVal>
            <c:numRef>
              <c:f>'Figure 12.2'!$E$3:$E$4</c:f>
              <c:numCache>
                <c:formatCode>General</c:formatCode>
                <c:ptCount val="2"/>
                <c:pt idx="0">
                  <c:v>0.0</c:v>
                </c:pt>
                <c:pt idx="1">
                  <c:v>80.0</c:v>
                </c:pt>
              </c:numCache>
            </c:numRef>
          </c:yVal>
          <c:smooth val="0"/>
          <c:extLst xmlns:c16r2="http://schemas.microsoft.com/office/drawing/2015/06/chart">
            <c:ext xmlns:c16="http://schemas.microsoft.com/office/drawing/2014/chart" uri="{C3380CC4-5D6E-409C-BE32-E72D297353CC}">
              <c16:uniqueId val="{00000001-CE07-421A-9681-B835A1BD9B1C}"/>
            </c:ext>
          </c:extLst>
        </c:ser>
        <c:dLbls>
          <c:showLegendKey val="0"/>
          <c:showVal val="0"/>
          <c:showCatName val="0"/>
          <c:showSerName val="0"/>
          <c:showPercent val="0"/>
          <c:showBubbleSize val="0"/>
        </c:dLbls>
        <c:axId val="-886401120"/>
        <c:axId val="-886397728"/>
      </c:scatterChart>
      <c:valAx>
        <c:axId val="-886401120"/>
        <c:scaling>
          <c:orientation val="minMax"/>
          <c:max val="80.0"/>
        </c:scaling>
        <c:delete val="0"/>
        <c:axPos val="b"/>
        <c:title>
          <c:tx>
            <c:rich>
              <a:bodyPr/>
              <a:lstStyle/>
              <a:p>
                <a:pPr>
                  <a:defRPr sz="1400">
                    <a:latin typeface="Helvetica"/>
                    <a:cs typeface="Helvetica"/>
                  </a:defRPr>
                </a:pPr>
                <a:r>
                  <a:rPr lang="en-US" sz="1400">
                    <a:latin typeface="Helvetica"/>
                    <a:cs typeface="Helvetica"/>
                  </a:rPr>
                  <a:t>NELA</a:t>
                </a:r>
                <a:r>
                  <a:rPr lang="en-US" sz="1400" baseline="0">
                    <a:latin typeface="Helvetica"/>
                    <a:cs typeface="Helvetica"/>
                  </a:rPr>
                  <a:t> model</a:t>
                </a:r>
                <a:r>
                  <a:rPr lang="en-US" sz="1400">
                    <a:latin typeface="Helvetica"/>
                    <a:cs typeface="Helvetica"/>
                  </a:rPr>
                  <a:t> predicted</a:t>
                </a:r>
                <a:r>
                  <a:rPr lang="en-US" sz="1400" baseline="0">
                    <a:latin typeface="Helvetica"/>
                    <a:cs typeface="Helvetica"/>
                  </a:rPr>
                  <a:t> risk of death (%)</a:t>
                </a:r>
                <a:endParaRPr lang="en-US" sz="1400">
                  <a:latin typeface="Helvetica"/>
                  <a:cs typeface="Helvetica"/>
                </a:endParaRP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886397728"/>
        <c:crosses val="autoZero"/>
        <c:crossBetween val="midCat"/>
      </c:valAx>
      <c:valAx>
        <c:axId val="-886397728"/>
        <c:scaling>
          <c:orientation val="minMax"/>
          <c:max val="80.0"/>
        </c:scaling>
        <c:delete val="0"/>
        <c:axPos val="l"/>
        <c:majorGridlines/>
        <c:title>
          <c:tx>
            <c:rich>
              <a:bodyPr rot="-5400000" vert="horz"/>
              <a:lstStyle/>
              <a:p>
                <a:pPr>
                  <a:defRPr sz="1400">
                    <a:latin typeface="Helvetica"/>
                    <a:cs typeface="Helvetica"/>
                  </a:defRPr>
                </a:pPr>
                <a:r>
                  <a:rPr lang="en-US" sz="1400">
                    <a:latin typeface="Helvetica"/>
                    <a:cs typeface="Helvetica"/>
                  </a:rPr>
                  <a:t>ONS 30-day mortality (%)</a:t>
                </a:r>
              </a:p>
            </c:rich>
          </c:tx>
          <c:layout/>
          <c:overlay val="0"/>
        </c:title>
        <c:numFmt formatCode="General" sourceLinked="1"/>
        <c:majorTickMark val="out"/>
        <c:minorTickMark val="none"/>
        <c:tickLblPos val="nextTo"/>
        <c:txPr>
          <a:bodyPr/>
          <a:lstStyle/>
          <a:p>
            <a:pPr>
              <a:defRPr sz="1200">
                <a:latin typeface="Helvetica"/>
                <a:cs typeface="Helvetica"/>
              </a:defRPr>
            </a:pPr>
            <a:endParaRPr lang="en-US"/>
          </a:p>
        </c:txPr>
        <c:crossAx val="-886401120"/>
        <c:crosses val="autoZero"/>
        <c:crossBetween val="midCat"/>
      </c:valAx>
    </c:plotArea>
    <c:legend>
      <c:legendPos val="b"/>
      <c:layout/>
      <c:overlay val="0"/>
      <c:txPr>
        <a:bodyPr/>
        <a:lstStyle/>
        <a:p>
          <a:pPr>
            <a:defRPr sz="1400">
              <a:latin typeface="Helvetica"/>
              <a:cs typeface="Helvetica"/>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45021643511047"/>
          <c:y val="0.0255906872998487"/>
          <c:w val="0.891123805070566"/>
          <c:h val="0.643365009481342"/>
        </c:manualLayout>
      </c:layout>
      <c:lineChart>
        <c:grouping val="standard"/>
        <c:varyColors val="0"/>
        <c:ser>
          <c:idx val="0"/>
          <c:order val="0"/>
          <c:tx>
            <c:strRef>
              <c:f>'Timeliness to Theatre'!$C$1</c:f>
              <c:strCache>
                <c:ptCount val="1"/>
                <c:pt idx="0">
                  <c:v>Urgency: &lt;2 hours</c:v>
                </c:pt>
              </c:strCache>
            </c:strRef>
          </c:tx>
          <c:spPr>
            <a:ln>
              <a:solidFill>
                <a:srgbClr val="FF0000"/>
              </a:solidFill>
            </a:ln>
          </c:spPr>
          <c:marker>
            <c:symbol val="none"/>
          </c:marker>
          <c:cat>
            <c:numRef>
              <c:f>'Timeliness to Theatre'!$B$2:$B$33</c:f>
              <c:numCache>
                <c:formatCode>mmm\-yy</c:formatCode>
                <c:ptCount val="32"/>
                <c:pt idx="0">
                  <c:v>41730.0</c:v>
                </c:pt>
                <c:pt idx="1">
                  <c:v>41760.0</c:v>
                </c:pt>
                <c:pt idx="2">
                  <c:v>41791.0</c:v>
                </c:pt>
                <c:pt idx="3">
                  <c:v>41821.0</c:v>
                </c:pt>
                <c:pt idx="4">
                  <c:v>41852.0</c:v>
                </c:pt>
                <c:pt idx="5">
                  <c:v>41883.0</c:v>
                </c:pt>
                <c:pt idx="6">
                  <c:v>41913.0</c:v>
                </c:pt>
                <c:pt idx="7">
                  <c:v>41944.0</c:v>
                </c:pt>
                <c:pt idx="8">
                  <c:v>41974.0</c:v>
                </c:pt>
                <c:pt idx="9">
                  <c:v>42005.0</c:v>
                </c:pt>
                <c:pt idx="10">
                  <c:v>42036.0</c:v>
                </c:pt>
                <c:pt idx="11">
                  <c:v>42064.0</c:v>
                </c:pt>
                <c:pt idx="12">
                  <c:v>42095.0</c:v>
                </c:pt>
                <c:pt idx="13">
                  <c:v>42125.0</c:v>
                </c:pt>
                <c:pt idx="14">
                  <c:v>42156.0</c:v>
                </c:pt>
                <c:pt idx="15">
                  <c:v>42186.0</c:v>
                </c:pt>
                <c:pt idx="16">
                  <c:v>42217.0</c:v>
                </c:pt>
                <c:pt idx="17">
                  <c:v>42248.0</c:v>
                </c:pt>
                <c:pt idx="18">
                  <c:v>42278.0</c:v>
                </c:pt>
                <c:pt idx="19">
                  <c:v>42309.0</c:v>
                </c:pt>
                <c:pt idx="20">
                  <c:v>42339.0</c:v>
                </c:pt>
                <c:pt idx="21">
                  <c:v>42370.0</c:v>
                </c:pt>
                <c:pt idx="22">
                  <c:v>42401.0</c:v>
                </c:pt>
                <c:pt idx="23">
                  <c:v>42430.0</c:v>
                </c:pt>
                <c:pt idx="24">
                  <c:v>42461.0</c:v>
                </c:pt>
                <c:pt idx="25">
                  <c:v>42491.0</c:v>
                </c:pt>
                <c:pt idx="26">
                  <c:v>42522.0</c:v>
                </c:pt>
                <c:pt idx="27">
                  <c:v>42552.0</c:v>
                </c:pt>
                <c:pt idx="28">
                  <c:v>42583.0</c:v>
                </c:pt>
                <c:pt idx="29">
                  <c:v>42614.0</c:v>
                </c:pt>
                <c:pt idx="30">
                  <c:v>42644.0</c:v>
                </c:pt>
                <c:pt idx="31">
                  <c:v>42675.0</c:v>
                </c:pt>
              </c:numCache>
            </c:numRef>
          </c:cat>
          <c:val>
            <c:numRef>
              <c:f>'Timeliness to Theatre'!$C$2:$C$33</c:f>
              <c:numCache>
                <c:formatCode>0.00%</c:formatCode>
                <c:ptCount val="32"/>
                <c:pt idx="0">
                  <c:v>0.6824645</c:v>
                </c:pt>
                <c:pt idx="1">
                  <c:v>0.7030075</c:v>
                </c:pt>
                <c:pt idx="2">
                  <c:v>0.75</c:v>
                </c:pt>
                <c:pt idx="3">
                  <c:v>0.6813187</c:v>
                </c:pt>
                <c:pt idx="4">
                  <c:v>0.7117904</c:v>
                </c:pt>
                <c:pt idx="5">
                  <c:v>0.7035398</c:v>
                </c:pt>
                <c:pt idx="6">
                  <c:v>0.6747968</c:v>
                </c:pt>
                <c:pt idx="7">
                  <c:v>0.6637931</c:v>
                </c:pt>
                <c:pt idx="8">
                  <c:v>0.7652174</c:v>
                </c:pt>
                <c:pt idx="9">
                  <c:v>0.680203</c:v>
                </c:pt>
                <c:pt idx="10">
                  <c:v>0.7277228</c:v>
                </c:pt>
                <c:pt idx="11">
                  <c:v>0.7347826</c:v>
                </c:pt>
                <c:pt idx="12">
                  <c:v>0.7104073</c:v>
                </c:pt>
                <c:pt idx="13">
                  <c:v>0.7190476</c:v>
                </c:pt>
                <c:pt idx="14">
                  <c:v>0.6835443</c:v>
                </c:pt>
                <c:pt idx="15">
                  <c:v>0.7636364</c:v>
                </c:pt>
                <c:pt idx="16">
                  <c:v>0.7684729</c:v>
                </c:pt>
                <c:pt idx="17">
                  <c:v>0.7381974</c:v>
                </c:pt>
                <c:pt idx="18">
                  <c:v>0.7030568</c:v>
                </c:pt>
                <c:pt idx="19">
                  <c:v>0.6590909</c:v>
                </c:pt>
                <c:pt idx="20">
                  <c:v>0.766055</c:v>
                </c:pt>
                <c:pt idx="21">
                  <c:v>0.7142857</c:v>
                </c:pt>
                <c:pt idx="22">
                  <c:v>0.7681159</c:v>
                </c:pt>
                <c:pt idx="23">
                  <c:v>0.7582939</c:v>
                </c:pt>
                <c:pt idx="24">
                  <c:v>0.7416268</c:v>
                </c:pt>
                <c:pt idx="25">
                  <c:v>0.7824268</c:v>
                </c:pt>
                <c:pt idx="26">
                  <c:v>0.7953488</c:v>
                </c:pt>
                <c:pt idx="27">
                  <c:v>0.759434</c:v>
                </c:pt>
                <c:pt idx="28">
                  <c:v>0.722488</c:v>
                </c:pt>
                <c:pt idx="29">
                  <c:v>0.774359</c:v>
                </c:pt>
                <c:pt idx="30">
                  <c:v>0.7571428</c:v>
                </c:pt>
                <c:pt idx="31">
                  <c:v>0.776699</c:v>
                </c:pt>
              </c:numCache>
            </c:numRef>
          </c:val>
          <c:smooth val="0"/>
          <c:extLst xmlns:c16r2="http://schemas.microsoft.com/office/drawing/2015/06/chart">
            <c:ext xmlns:c16="http://schemas.microsoft.com/office/drawing/2014/chart" uri="{C3380CC4-5D6E-409C-BE32-E72D297353CC}">
              <c16:uniqueId val="{00000000-2239-4651-9A34-B242FEB8877D}"/>
            </c:ext>
          </c:extLst>
        </c:ser>
        <c:ser>
          <c:idx val="2"/>
          <c:order val="1"/>
          <c:tx>
            <c:strRef>
              <c:f>'Timeliness to Theatre'!$E$1</c:f>
              <c:strCache>
                <c:ptCount val="1"/>
                <c:pt idx="0">
                  <c:v>Urgency: 2-6 hours</c:v>
                </c:pt>
              </c:strCache>
            </c:strRef>
          </c:tx>
          <c:spPr>
            <a:ln>
              <a:solidFill>
                <a:srgbClr val="FFC000"/>
              </a:solidFill>
            </a:ln>
          </c:spPr>
          <c:marker>
            <c:symbol val="none"/>
          </c:marker>
          <c:cat>
            <c:numRef>
              <c:f>'Timeliness to Theatre'!$B$2:$B$33</c:f>
              <c:numCache>
                <c:formatCode>mmm\-yy</c:formatCode>
                <c:ptCount val="32"/>
                <c:pt idx="0">
                  <c:v>41730.0</c:v>
                </c:pt>
                <c:pt idx="1">
                  <c:v>41760.0</c:v>
                </c:pt>
                <c:pt idx="2">
                  <c:v>41791.0</c:v>
                </c:pt>
                <c:pt idx="3">
                  <c:v>41821.0</c:v>
                </c:pt>
                <c:pt idx="4">
                  <c:v>41852.0</c:v>
                </c:pt>
                <c:pt idx="5">
                  <c:v>41883.0</c:v>
                </c:pt>
                <c:pt idx="6">
                  <c:v>41913.0</c:v>
                </c:pt>
                <c:pt idx="7">
                  <c:v>41944.0</c:v>
                </c:pt>
                <c:pt idx="8">
                  <c:v>41974.0</c:v>
                </c:pt>
                <c:pt idx="9">
                  <c:v>42005.0</c:v>
                </c:pt>
                <c:pt idx="10">
                  <c:v>42036.0</c:v>
                </c:pt>
                <c:pt idx="11">
                  <c:v>42064.0</c:v>
                </c:pt>
                <c:pt idx="12">
                  <c:v>42095.0</c:v>
                </c:pt>
                <c:pt idx="13">
                  <c:v>42125.0</c:v>
                </c:pt>
                <c:pt idx="14">
                  <c:v>42156.0</c:v>
                </c:pt>
                <c:pt idx="15">
                  <c:v>42186.0</c:v>
                </c:pt>
                <c:pt idx="16">
                  <c:v>42217.0</c:v>
                </c:pt>
                <c:pt idx="17">
                  <c:v>42248.0</c:v>
                </c:pt>
                <c:pt idx="18">
                  <c:v>42278.0</c:v>
                </c:pt>
                <c:pt idx="19">
                  <c:v>42309.0</c:v>
                </c:pt>
                <c:pt idx="20">
                  <c:v>42339.0</c:v>
                </c:pt>
                <c:pt idx="21">
                  <c:v>42370.0</c:v>
                </c:pt>
                <c:pt idx="22">
                  <c:v>42401.0</c:v>
                </c:pt>
                <c:pt idx="23">
                  <c:v>42430.0</c:v>
                </c:pt>
                <c:pt idx="24">
                  <c:v>42461.0</c:v>
                </c:pt>
                <c:pt idx="25">
                  <c:v>42491.0</c:v>
                </c:pt>
                <c:pt idx="26">
                  <c:v>42522.0</c:v>
                </c:pt>
                <c:pt idx="27">
                  <c:v>42552.0</c:v>
                </c:pt>
                <c:pt idx="28">
                  <c:v>42583.0</c:v>
                </c:pt>
                <c:pt idx="29">
                  <c:v>42614.0</c:v>
                </c:pt>
                <c:pt idx="30">
                  <c:v>42644.0</c:v>
                </c:pt>
                <c:pt idx="31">
                  <c:v>42675.0</c:v>
                </c:pt>
              </c:numCache>
            </c:numRef>
          </c:cat>
          <c:val>
            <c:numRef>
              <c:f>'Timeliness to Theatre'!$E$2:$E$33</c:f>
              <c:numCache>
                <c:formatCode>0.00%</c:formatCode>
                <c:ptCount val="32"/>
                <c:pt idx="0">
                  <c:v>0.815534</c:v>
                </c:pt>
                <c:pt idx="1">
                  <c:v>0.8087819</c:v>
                </c:pt>
                <c:pt idx="2">
                  <c:v>0.7964072</c:v>
                </c:pt>
                <c:pt idx="3">
                  <c:v>0.7996988</c:v>
                </c:pt>
                <c:pt idx="4">
                  <c:v>0.8310078</c:v>
                </c:pt>
                <c:pt idx="5">
                  <c:v>0.8335925</c:v>
                </c:pt>
                <c:pt idx="6">
                  <c:v>0.7916667</c:v>
                </c:pt>
                <c:pt idx="7">
                  <c:v>0.8293839</c:v>
                </c:pt>
                <c:pt idx="8">
                  <c:v>0.8461539</c:v>
                </c:pt>
                <c:pt idx="9">
                  <c:v>0.8702531</c:v>
                </c:pt>
                <c:pt idx="10">
                  <c:v>0.879791</c:v>
                </c:pt>
                <c:pt idx="11">
                  <c:v>0.8612717</c:v>
                </c:pt>
                <c:pt idx="12">
                  <c:v>0.8707165</c:v>
                </c:pt>
                <c:pt idx="13">
                  <c:v>0.8360882</c:v>
                </c:pt>
                <c:pt idx="14">
                  <c:v>0.8668639</c:v>
                </c:pt>
                <c:pt idx="15">
                  <c:v>0.862937</c:v>
                </c:pt>
                <c:pt idx="16">
                  <c:v>0.8496</c:v>
                </c:pt>
                <c:pt idx="17">
                  <c:v>0.8425197</c:v>
                </c:pt>
                <c:pt idx="18">
                  <c:v>0.8505917</c:v>
                </c:pt>
                <c:pt idx="19">
                  <c:v>0.8434505</c:v>
                </c:pt>
                <c:pt idx="20">
                  <c:v>0.8504937</c:v>
                </c:pt>
                <c:pt idx="21">
                  <c:v>0.8595745</c:v>
                </c:pt>
                <c:pt idx="22">
                  <c:v>0.8592814</c:v>
                </c:pt>
                <c:pt idx="23">
                  <c:v>0.8645251</c:v>
                </c:pt>
                <c:pt idx="24">
                  <c:v>0.859353</c:v>
                </c:pt>
                <c:pt idx="25">
                  <c:v>0.8560411</c:v>
                </c:pt>
                <c:pt idx="26">
                  <c:v>0.8544474</c:v>
                </c:pt>
                <c:pt idx="27">
                  <c:v>0.8468965</c:v>
                </c:pt>
                <c:pt idx="28">
                  <c:v>0.8368902</c:v>
                </c:pt>
                <c:pt idx="29">
                  <c:v>0.8325509</c:v>
                </c:pt>
                <c:pt idx="30">
                  <c:v>0.8944805</c:v>
                </c:pt>
                <c:pt idx="31">
                  <c:v>0.862426</c:v>
                </c:pt>
              </c:numCache>
            </c:numRef>
          </c:val>
          <c:smooth val="0"/>
          <c:extLst xmlns:c16r2="http://schemas.microsoft.com/office/drawing/2015/06/chart">
            <c:ext xmlns:c16="http://schemas.microsoft.com/office/drawing/2014/chart" uri="{C3380CC4-5D6E-409C-BE32-E72D297353CC}">
              <c16:uniqueId val="{00000002-2239-4651-9A34-B242FEB8877D}"/>
            </c:ext>
          </c:extLst>
        </c:ser>
        <c:ser>
          <c:idx val="4"/>
          <c:order val="2"/>
          <c:tx>
            <c:strRef>
              <c:f>'Timeliness to Theatre'!$G$1</c:f>
              <c:strCache>
                <c:ptCount val="1"/>
                <c:pt idx="0">
                  <c:v>Urgency: 6-18 hours</c:v>
                </c:pt>
              </c:strCache>
            </c:strRef>
          </c:tx>
          <c:spPr>
            <a:ln>
              <a:solidFill>
                <a:srgbClr val="0070C0"/>
              </a:solidFill>
            </a:ln>
          </c:spPr>
          <c:marker>
            <c:symbol val="none"/>
          </c:marker>
          <c:cat>
            <c:numRef>
              <c:f>'Timeliness to Theatre'!$B$2:$B$33</c:f>
              <c:numCache>
                <c:formatCode>mmm\-yy</c:formatCode>
                <c:ptCount val="32"/>
                <c:pt idx="0">
                  <c:v>41730.0</c:v>
                </c:pt>
                <c:pt idx="1">
                  <c:v>41760.0</c:v>
                </c:pt>
                <c:pt idx="2">
                  <c:v>41791.0</c:v>
                </c:pt>
                <c:pt idx="3">
                  <c:v>41821.0</c:v>
                </c:pt>
                <c:pt idx="4">
                  <c:v>41852.0</c:v>
                </c:pt>
                <c:pt idx="5">
                  <c:v>41883.0</c:v>
                </c:pt>
                <c:pt idx="6">
                  <c:v>41913.0</c:v>
                </c:pt>
                <c:pt idx="7">
                  <c:v>41944.0</c:v>
                </c:pt>
                <c:pt idx="8">
                  <c:v>41974.0</c:v>
                </c:pt>
                <c:pt idx="9">
                  <c:v>42005.0</c:v>
                </c:pt>
                <c:pt idx="10">
                  <c:v>42036.0</c:v>
                </c:pt>
                <c:pt idx="11">
                  <c:v>42064.0</c:v>
                </c:pt>
                <c:pt idx="12">
                  <c:v>42095.0</c:v>
                </c:pt>
                <c:pt idx="13">
                  <c:v>42125.0</c:v>
                </c:pt>
                <c:pt idx="14">
                  <c:v>42156.0</c:v>
                </c:pt>
                <c:pt idx="15">
                  <c:v>42186.0</c:v>
                </c:pt>
                <c:pt idx="16">
                  <c:v>42217.0</c:v>
                </c:pt>
                <c:pt idx="17">
                  <c:v>42248.0</c:v>
                </c:pt>
                <c:pt idx="18">
                  <c:v>42278.0</c:v>
                </c:pt>
                <c:pt idx="19">
                  <c:v>42309.0</c:v>
                </c:pt>
                <c:pt idx="20">
                  <c:v>42339.0</c:v>
                </c:pt>
                <c:pt idx="21">
                  <c:v>42370.0</c:v>
                </c:pt>
                <c:pt idx="22">
                  <c:v>42401.0</c:v>
                </c:pt>
                <c:pt idx="23">
                  <c:v>42430.0</c:v>
                </c:pt>
                <c:pt idx="24">
                  <c:v>42461.0</c:v>
                </c:pt>
                <c:pt idx="25">
                  <c:v>42491.0</c:v>
                </c:pt>
                <c:pt idx="26">
                  <c:v>42522.0</c:v>
                </c:pt>
                <c:pt idx="27">
                  <c:v>42552.0</c:v>
                </c:pt>
                <c:pt idx="28">
                  <c:v>42583.0</c:v>
                </c:pt>
                <c:pt idx="29">
                  <c:v>42614.0</c:v>
                </c:pt>
                <c:pt idx="30">
                  <c:v>42644.0</c:v>
                </c:pt>
                <c:pt idx="31">
                  <c:v>42675.0</c:v>
                </c:pt>
              </c:numCache>
            </c:numRef>
          </c:cat>
          <c:val>
            <c:numRef>
              <c:f>'Timeliness to Theatre'!$G$2:$G$33</c:f>
              <c:numCache>
                <c:formatCode>0.00%</c:formatCode>
                <c:ptCount val="32"/>
                <c:pt idx="0">
                  <c:v>0.7994924</c:v>
                </c:pt>
                <c:pt idx="1">
                  <c:v>0.7967146</c:v>
                </c:pt>
                <c:pt idx="2">
                  <c:v>0.8076152</c:v>
                </c:pt>
                <c:pt idx="3">
                  <c:v>0.8248472</c:v>
                </c:pt>
                <c:pt idx="4">
                  <c:v>0.762089</c:v>
                </c:pt>
                <c:pt idx="5">
                  <c:v>0.7911646</c:v>
                </c:pt>
                <c:pt idx="6">
                  <c:v>0.7567011</c:v>
                </c:pt>
                <c:pt idx="7">
                  <c:v>0.7988048</c:v>
                </c:pt>
                <c:pt idx="8">
                  <c:v>0.8016529</c:v>
                </c:pt>
                <c:pt idx="9">
                  <c:v>0.8146067</c:v>
                </c:pt>
                <c:pt idx="10">
                  <c:v>0.7581301</c:v>
                </c:pt>
                <c:pt idx="11">
                  <c:v>0.8041431</c:v>
                </c:pt>
                <c:pt idx="12">
                  <c:v>0.8242424</c:v>
                </c:pt>
                <c:pt idx="13">
                  <c:v>0.8355387</c:v>
                </c:pt>
                <c:pt idx="14">
                  <c:v>0.8110687</c:v>
                </c:pt>
                <c:pt idx="15">
                  <c:v>0.8342441</c:v>
                </c:pt>
                <c:pt idx="16">
                  <c:v>0.7891683</c:v>
                </c:pt>
                <c:pt idx="17">
                  <c:v>0.8088803</c:v>
                </c:pt>
                <c:pt idx="18">
                  <c:v>0.7852761</c:v>
                </c:pt>
                <c:pt idx="19">
                  <c:v>0.8106996</c:v>
                </c:pt>
                <c:pt idx="20">
                  <c:v>0.7975567</c:v>
                </c:pt>
                <c:pt idx="21">
                  <c:v>0.8217469</c:v>
                </c:pt>
                <c:pt idx="22">
                  <c:v>0.840404</c:v>
                </c:pt>
                <c:pt idx="23">
                  <c:v>0.8301282</c:v>
                </c:pt>
                <c:pt idx="24">
                  <c:v>0.8112875</c:v>
                </c:pt>
                <c:pt idx="25">
                  <c:v>0.8269231</c:v>
                </c:pt>
                <c:pt idx="26">
                  <c:v>0.8250883</c:v>
                </c:pt>
                <c:pt idx="27">
                  <c:v>0.820034</c:v>
                </c:pt>
                <c:pt idx="28">
                  <c:v>0.8024263</c:v>
                </c:pt>
                <c:pt idx="29">
                  <c:v>0.8146067</c:v>
                </c:pt>
                <c:pt idx="30">
                  <c:v>0.8086643</c:v>
                </c:pt>
                <c:pt idx="31">
                  <c:v>0.7984934</c:v>
                </c:pt>
              </c:numCache>
            </c:numRef>
          </c:val>
          <c:smooth val="0"/>
          <c:extLst xmlns:c16r2="http://schemas.microsoft.com/office/drawing/2015/06/chart">
            <c:ext xmlns:c16="http://schemas.microsoft.com/office/drawing/2014/chart" uri="{C3380CC4-5D6E-409C-BE32-E72D297353CC}">
              <c16:uniqueId val="{00000004-2239-4651-9A34-B242FEB8877D}"/>
            </c:ext>
          </c:extLst>
        </c:ser>
        <c:ser>
          <c:idx val="6"/>
          <c:order val="3"/>
          <c:tx>
            <c:strRef>
              <c:f>'Timeliness to Theatre'!$I$1</c:f>
              <c:strCache>
                <c:ptCount val="1"/>
                <c:pt idx="0">
                  <c:v>Target</c:v>
                </c:pt>
              </c:strCache>
            </c:strRef>
          </c:tx>
          <c:spPr>
            <a:ln w="25400">
              <a:solidFill>
                <a:schemeClr val="tx1"/>
              </a:solidFill>
              <a:prstDash val="dash"/>
            </a:ln>
          </c:spPr>
          <c:marker>
            <c:symbol val="none"/>
          </c:marker>
          <c:cat>
            <c:numRef>
              <c:f>'Timeliness to Theatre'!$B$2:$B$33</c:f>
              <c:numCache>
                <c:formatCode>mmm\-yy</c:formatCode>
                <c:ptCount val="32"/>
                <c:pt idx="0">
                  <c:v>41730.0</c:v>
                </c:pt>
                <c:pt idx="1">
                  <c:v>41760.0</c:v>
                </c:pt>
                <c:pt idx="2">
                  <c:v>41791.0</c:v>
                </c:pt>
                <c:pt idx="3">
                  <c:v>41821.0</c:v>
                </c:pt>
                <c:pt idx="4">
                  <c:v>41852.0</c:v>
                </c:pt>
                <c:pt idx="5">
                  <c:v>41883.0</c:v>
                </c:pt>
                <c:pt idx="6">
                  <c:v>41913.0</c:v>
                </c:pt>
                <c:pt idx="7">
                  <c:v>41944.0</c:v>
                </c:pt>
                <c:pt idx="8">
                  <c:v>41974.0</c:v>
                </c:pt>
                <c:pt idx="9">
                  <c:v>42005.0</c:v>
                </c:pt>
                <c:pt idx="10">
                  <c:v>42036.0</c:v>
                </c:pt>
                <c:pt idx="11">
                  <c:v>42064.0</c:v>
                </c:pt>
                <c:pt idx="12">
                  <c:v>42095.0</c:v>
                </c:pt>
                <c:pt idx="13">
                  <c:v>42125.0</c:v>
                </c:pt>
                <c:pt idx="14">
                  <c:v>42156.0</c:v>
                </c:pt>
                <c:pt idx="15">
                  <c:v>42186.0</c:v>
                </c:pt>
                <c:pt idx="16">
                  <c:v>42217.0</c:v>
                </c:pt>
                <c:pt idx="17">
                  <c:v>42248.0</c:v>
                </c:pt>
                <c:pt idx="18">
                  <c:v>42278.0</c:v>
                </c:pt>
                <c:pt idx="19">
                  <c:v>42309.0</c:v>
                </c:pt>
                <c:pt idx="20">
                  <c:v>42339.0</c:v>
                </c:pt>
                <c:pt idx="21">
                  <c:v>42370.0</c:v>
                </c:pt>
                <c:pt idx="22">
                  <c:v>42401.0</c:v>
                </c:pt>
                <c:pt idx="23">
                  <c:v>42430.0</c:v>
                </c:pt>
                <c:pt idx="24">
                  <c:v>42461.0</c:v>
                </c:pt>
                <c:pt idx="25">
                  <c:v>42491.0</c:v>
                </c:pt>
                <c:pt idx="26">
                  <c:v>42522.0</c:v>
                </c:pt>
                <c:pt idx="27">
                  <c:v>42552.0</c:v>
                </c:pt>
                <c:pt idx="28">
                  <c:v>42583.0</c:v>
                </c:pt>
                <c:pt idx="29">
                  <c:v>42614.0</c:v>
                </c:pt>
                <c:pt idx="30">
                  <c:v>42644.0</c:v>
                </c:pt>
                <c:pt idx="31">
                  <c:v>42675.0</c:v>
                </c:pt>
              </c:numCache>
            </c:numRef>
          </c:cat>
          <c:val>
            <c:numRef>
              <c:f>'Timeliness to Theatre'!$I$2:$I$33</c:f>
              <c:numCache>
                <c:formatCode>0.00%</c:formatCode>
                <c:ptCount val="32"/>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numCache>
            </c:numRef>
          </c:val>
          <c:smooth val="0"/>
          <c:extLst xmlns:c16r2="http://schemas.microsoft.com/office/drawing/2015/06/chart">
            <c:ext xmlns:c16="http://schemas.microsoft.com/office/drawing/2014/chart" uri="{C3380CC4-5D6E-409C-BE32-E72D297353CC}">
              <c16:uniqueId val="{00000006-2239-4651-9A34-B242FEB8877D}"/>
            </c:ext>
          </c:extLst>
        </c:ser>
        <c:dLbls>
          <c:showLegendKey val="0"/>
          <c:showVal val="0"/>
          <c:showCatName val="0"/>
          <c:showSerName val="0"/>
          <c:showPercent val="0"/>
          <c:showBubbleSize val="0"/>
        </c:dLbls>
        <c:smooth val="0"/>
        <c:axId val="-935619856"/>
        <c:axId val="-935644192"/>
      </c:lineChart>
      <c:dateAx>
        <c:axId val="-935619856"/>
        <c:scaling>
          <c:orientation val="minMax"/>
        </c:scaling>
        <c:delete val="0"/>
        <c:axPos val="b"/>
        <c:numFmt formatCode="mmm\-yy" sourceLinked="1"/>
        <c:majorTickMark val="out"/>
        <c:minorTickMark val="none"/>
        <c:tickLblPos val="nextTo"/>
        <c:txPr>
          <a:bodyPr rot="-5400000" vert="horz"/>
          <a:lstStyle/>
          <a:p>
            <a:pPr>
              <a:defRPr sz="1600"/>
            </a:pPr>
            <a:endParaRPr lang="en-US"/>
          </a:p>
        </c:txPr>
        <c:crossAx val="-935644192"/>
        <c:crosses val="autoZero"/>
        <c:auto val="1"/>
        <c:lblOffset val="100"/>
        <c:baseTimeUnit val="months"/>
        <c:majorUnit val="4.0"/>
        <c:majorTimeUnit val="months"/>
      </c:dateAx>
      <c:valAx>
        <c:axId val="-935644192"/>
        <c:scaling>
          <c:orientation val="minMax"/>
          <c:min val="0.4"/>
        </c:scaling>
        <c:delete val="0"/>
        <c:axPos val="l"/>
        <c:majorGridlines/>
        <c:numFmt formatCode="0%" sourceLinked="0"/>
        <c:majorTickMark val="out"/>
        <c:minorTickMark val="none"/>
        <c:tickLblPos val="nextTo"/>
        <c:txPr>
          <a:bodyPr/>
          <a:lstStyle/>
          <a:p>
            <a:pPr>
              <a:defRPr sz="1600"/>
            </a:pPr>
            <a:endParaRPr lang="en-US"/>
          </a:p>
        </c:txPr>
        <c:crossAx val="-935619856"/>
        <c:crosses val="autoZero"/>
        <c:crossBetween val="between"/>
      </c:valAx>
    </c:plotArea>
    <c:legend>
      <c:legendPos val="b"/>
      <c:legendEntry>
        <c:idx val="3"/>
        <c:delete val="1"/>
      </c:legendEntry>
      <c:layout>
        <c:manualLayout>
          <c:xMode val="edge"/>
          <c:yMode val="edge"/>
          <c:x val="0.126405606899403"/>
          <c:y val="0.850972929459087"/>
          <c:w val="0.756052070047858"/>
          <c:h val="0.13110619237111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87975209961656"/>
          <c:y val="0.0625790964465421"/>
          <c:w val="0.83790727456709"/>
          <c:h val="0.8549207947381"/>
        </c:manualLayout>
      </c:layout>
      <c:barChart>
        <c:barDir val="bar"/>
        <c:grouping val="clustered"/>
        <c:varyColors val="0"/>
        <c:ser>
          <c:idx val="0"/>
          <c:order val="0"/>
          <c:spPr>
            <a:solidFill>
              <a:srgbClr val="33CCCC"/>
            </a:solidFill>
            <a:effectLst/>
          </c:spPr>
          <c:invertIfNegative val="0"/>
          <c:cat>
            <c:numRef>
              <c:f>'Table 1 (Processograms)'!$AZ$3:$AZ$4</c:f>
              <c:numCache>
                <c:formatCode>General</c:formatCode>
                <c:ptCount val="2"/>
                <c:pt idx="0">
                  <c:v>0.8</c:v>
                </c:pt>
                <c:pt idx="1">
                  <c:v>0.8</c:v>
                </c:pt>
              </c:numCache>
            </c:numRef>
          </c:cat>
          <c:val>
            <c:numRef>
              <c:f>'Table 1 (Processograms)'!$AV$4:$AV$190</c:f>
              <c:numCache>
                <c:formatCode>General</c:formatCode>
                <c:ptCount val="187"/>
                <c:pt idx="0">
                  <c:v>1.0</c:v>
                </c:pt>
                <c:pt idx="1">
                  <c:v>1.0</c:v>
                </c:pt>
                <c:pt idx="2">
                  <c:v>1.0</c:v>
                </c:pt>
                <c:pt idx="3">
                  <c:v>1.0</c:v>
                </c:pt>
                <c:pt idx="4">
                  <c:v>1.0</c:v>
                </c:pt>
                <c:pt idx="5">
                  <c:v>1.0</c:v>
                </c:pt>
                <c:pt idx="6">
                  <c:v>1.0</c:v>
                </c:pt>
                <c:pt idx="7">
                  <c:v>1.0</c:v>
                </c:pt>
                <c:pt idx="8">
                  <c:v>1.0</c:v>
                </c:pt>
                <c:pt idx="9">
                  <c:v>1.0</c:v>
                </c:pt>
                <c:pt idx="10">
                  <c:v>0.9871795</c:v>
                </c:pt>
                <c:pt idx="11">
                  <c:v>0.9558824</c:v>
                </c:pt>
                <c:pt idx="12">
                  <c:v>0.9459459</c:v>
                </c:pt>
                <c:pt idx="13">
                  <c:v>0.9459459</c:v>
                </c:pt>
                <c:pt idx="14">
                  <c:v>0.9433962</c:v>
                </c:pt>
                <c:pt idx="15">
                  <c:v>0.9433962</c:v>
                </c:pt>
                <c:pt idx="16">
                  <c:v>0.9404762</c:v>
                </c:pt>
                <c:pt idx="17">
                  <c:v>0.9396552</c:v>
                </c:pt>
                <c:pt idx="18">
                  <c:v>0.9333333</c:v>
                </c:pt>
                <c:pt idx="19">
                  <c:v>0.9319728</c:v>
                </c:pt>
                <c:pt idx="20">
                  <c:v>0.9315069</c:v>
                </c:pt>
                <c:pt idx="21">
                  <c:v>0.9295775</c:v>
                </c:pt>
                <c:pt idx="22">
                  <c:v>0.9285714</c:v>
                </c:pt>
                <c:pt idx="23">
                  <c:v>0.9262295</c:v>
                </c:pt>
                <c:pt idx="24">
                  <c:v>0.9210526</c:v>
                </c:pt>
                <c:pt idx="25">
                  <c:v>0.9189189</c:v>
                </c:pt>
                <c:pt idx="26">
                  <c:v>0.9161291</c:v>
                </c:pt>
                <c:pt idx="27">
                  <c:v>0.9112903</c:v>
                </c:pt>
                <c:pt idx="28">
                  <c:v>0.9108281</c:v>
                </c:pt>
                <c:pt idx="29">
                  <c:v>0.90625</c:v>
                </c:pt>
                <c:pt idx="30">
                  <c:v>0.90625</c:v>
                </c:pt>
                <c:pt idx="31">
                  <c:v>0.9060403</c:v>
                </c:pt>
                <c:pt idx="32">
                  <c:v>0.902439</c:v>
                </c:pt>
                <c:pt idx="33">
                  <c:v>0.9</c:v>
                </c:pt>
                <c:pt idx="34">
                  <c:v>0.8979592</c:v>
                </c:pt>
                <c:pt idx="35">
                  <c:v>0.8968254</c:v>
                </c:pt>
                <c:pt idx="36">
                  <c:v>0.8955224</c:v>
                </c:pt>
                <c:pt idx="37">
                  <c:v>0.8947368</c:v>
                </c:pt>
                <c:pt idx="38">
                  <c:v>0.8918919</c:v>
                </c:pt>
                <c:pt idx="39">
                  <c:v>0.8909091</c:v>
                </c:pt>
                <c:pt idx="40">
                  <c:v>0.8897059</c:v>
                </c:pt>
                <c:pt idx="41">
                  <c:v>0.8888889</c:v>
                </c:pt>
                <c:pt idx="42">
                  <c:v>0.8888889</c:v>
                </c:pt>
                <c:pt idx="43">
                  <c:v>0.8863636</c:v>
                </c:pt>
                <c:pt idx="44">
                  <c:v>0.8857143</c:v>
                </c:pt>
                <c:pt idx="45">
                  <c:v>0.8854962</c:v>
                </c:pt>
                <c:pt idx="46">
                  <c:v>0.8846154</c:v>
                </c:pt>
                <c:pt idx="47">
                  <c:v>0.8846154</c:v>
                </c:pt>
                <c:pt idx="48">
                  <c:v>0.883871</c:v>
                </c:pt>
                <c:pt idx="49">
                  <c:v>0.8837209</c:v>
                </c:pt>
                <c:pt idx="50">
                  <c:v>0.8837209</c:v>
                </c:pt>
                <c:pt idx="51">
                  <c:v>0.8832117</c:v>
                </c:pt>
                <c:pt idx="52">
                  <c:v>0.8828829</c:v>
                </c:pt>
                <c:pt idx="53">
                  <c:v>0.8823529</c:v>
                </c:pt>
                <c:pt idx="54">
                  <c:v>0.8802817</c:v>
                </c:pt>
                <c:pt idx="55">
                  <c:v>0.88</c:v>
                </c:pt>
                <c:pt idx="56">
                  <c:v>0.8787879</c:v>
                </c:pt>
                <c:pt idx="57">
                  <c:v>0.8762376</c:v>
                </c:pt>
                <c:pt idx="58">
                  <c:v>0.8757764</c:v>
                </c:pt>
                <c:pt idx="59">
                  <c:v>0.875</c:v>
                </c:pt>
                <c:pt idx="60">
                  <c:v>0.875</c:v>
                </c:pt>
                <c:pt idx="61">
                  <c:v>0.8727273</c:v>
                </c:pt>
                <c:pt idx="62">
                  <c:v>0.8717949</c:v>
                </c:pt>
                <c:pt idx="63">
                  <c:v>0.8709677</c:v>
                </c:pt>
                <c:pt idx="64">
                  <c:v>0.8679245</c:v>
                </c:pt>
                <c:pt idx="65">
                  <c:v>0.8674699</c:v>
                </c:pt>
                <c:pt idx="66">
                  <c:v>0.8666667</c:v>
                </c:pt>
                <c:pt idx="67">
                  <c:v>0.8666667</c:v>
                </c:pt>
                <c:pt idx="68">
                  <c:v>0.8653846</c:v>
                </c:pt>
                <c:pt idx="69">
                  <c:v>0.8641976</c:v>
                </c:pt>
                <c:pt idx="70">
                  <c:v>0.864</c:v>
                </c:pt>
                <c:pt idx="71">
                  <c:v>0.8636364</c:v>
                </c:pt>
                <c:pt idx="72">
                  <c:v>0.8630137</c:v>
                </c:pt>
                <c:pt idx="73">
                  <c:v>0.8625</c:v>
                </c:pt>
                <c:pt idx="74">
                  <c:v>0.8623853</c:v>
                </c:pt>
                <c:pt idx="75">
                  <c:v>0.862069</c:v>
                </c:pt>
                <c:pt idx="76">
                  <c:v>0.862069</c:v>
                </c:pt>
                <c:pt idx="77">
                  <c:v>0.8617021</c:v>
                </c:pt>
                <c:pt idx="78">
                  <c:v>0.8615385</c:v>
                </c:pt>
                <c:pt idx="79">
                  <c:v>0.8615385</c:v>
                </c:pt>
                <c:pt idx="80">
                  <c:v>0.8613861</c:v>
                </c:pt>
                <c:pt idx="81">
                  <c:v>0.8602941</c:v>
                </c:pt>
                <c:pt idx="82">
                  <c:v>0.8571429</c:v>
                </c:pt>
                <c:pt idx="83">
                  <c:v>0.8571429</c:v>
                </c:pt>
                <c:pt idx="84">
                  <c:v>0.8560606</c:v>
                </c:pt>
                <c:pt idx="85">
                  <c:v>0.8555555</c:v>
                </c:pt>
                <c:pt idx="86">
                  <c:v>0.8550724</c:v>
                </c:pt>
                <c:pt idx="87">
                  <c:v>0.8545455</c:v>
                </c:pt>
                <c:pt idx="88">
                  <c:v>0.8527919</c:v>
                </c:pt>
                <c:pt idx="89">
                  <c:v>0.85</c:v>
                </c:pt>
                <c:pt idx="90">
                  <c:v>0.8469945</c:v>
                </c:pt>
                <c:pt idx="91">
                  <c:v>0.8461539</c:v>
                </c:pt>
                <c:pt idx="92">
                  <c:v>0.8461539</c:v>
                </c:pt>
                <c:pt idx="93">
                  <c:v>0.8461539</c:v>
                </c:pt>
                <c:pt idx="94">
                  <c:v>0.8428571</c:v>
                </c:pt>
                <c:pt idx="95">
                  <c:v>0.8418079</c:v>
                </c:pt>
                <c:pt idx="96">
                  <c:v>0.8396947</c:v>
                </c:pt>
                <c:pt idx="97">
                  <c:v>0.8394161</c:v>
                </c:pt>
                <c:pt idx="98">
                  <c:v>0.8392857</c:v>
                </c:pt>
                <c:pt idx="99">
                  <c:v>0.8369565</c:v>
                </c:pt>
                <c:pt idx="100">
                  <c:v>0.8363636</c:v>
                </c:pt>
                <c:pt idx="101">
                  <c:v>0.8363636</c:v>
                </c:pt>
                <c:pt idx="102">
                  <c:v>0.8360656</c:v>
                </c:pt>
                <c:pt idx="103">
                  <c:v>0.8360656</c:v>
                </c:pt>
                <c:pt idx="104">
                  <c:v>0.8355263</c:v>
                </c:pt>
                <c:pt idx="105">
                  <c:v>0.8352941</c:v>
                </c:pt>
                <c:pt idx="106">
                  <c:v>0.8351648</c:v>
                </c:pt>
                <c:pt idx="107">
                  <c:v>0.8351064</c:v>
                </c:pt>
                <c:pt idx="108">
                  <c:v>0.8333333</c:v>
                </c:pt>
                <c:pt idx="109">
                  <c:v>0.8333333</c:v>
                </c:pt>
                <c:pt idx="110">
                  <c:v>0.8333333</c:v>
                </c:pt>
                <c:pt idx="111">
                  <c:v>0.8333333</c:v>
                </c:pt>
                <c:pt idx="112">
                  <c:v>0.8309859</c:v>
                </c:pt>
                <c:pt idx="113">
                  <c:v>0.8305085</c:v>
                </c:pt>
                <c:pt idx="114">
                  <c:v>0.8292683</c:v>
                </c:pt>
                <c:pt idx="115">
                  <c:v>0.828125</c:v>
                </c:pt>
                <c:pt idx="116">
                  <c:v>0.8275862</c:v>
                </c:pt>
                <c:pt idx="117">
                  <c:v>0.8272727</c:v>
                </c:pt>
                <c:pt idx="118">
                  <c:v>0.8269231</c:v>
                </c:pt>
                <c:pt idx="119">
                  <c:v>0.8260869</c:v>
                </c:pt>
                <c:pt idx="120">
                  <c:v>0.825</c:v>
                </c:pt>
                <c:pt idx="121">
                  <c:v>0.8235294</c:v>
                </c:pt>
                <c:pt idx="122">
                  <c:v>0.8214286</c:v>
                </c:pt>
                <c:pt idx="123">
                  <c:v>0.8208955</c:v>
                </c:pt>
                <c:pt idx="124">
                  <c:v>0.8170732</c:v>
                </c:pt>
                <c:pt idx="125">
                  <c:v>0.8167939</c:v>
                </c:pt>
                <c:pt idx="126">
                  <c:v>0.8142857</c:v>
                </c:pt>
                <c:pt idx="127">
                  <c:v>0.8142077</c:v>
                </c:pt>
                <c:pt idx="128">
                  <c:v>0.8133333</c:v>
                </c:pt>
                <c:pt idx="129">
                  <c:v>0.8111888</c:v>
                </c:pt>
                <c:pt idx="130">
                  <c:v>0.8108108</c:v>
                </c:pt>
                <c:pt idx="131">
                  <c:v>0.8103448</c:v>
                </c:pt>
                <c:pt idx="132">
                  <c:v>0.8091603</c:v>
                </c:pt>
                <c:pt idx="133">
                  <c:v>0.8090909</c:v>
                </c:pt>
                <c:pt idx="134">
                  <c:v>0.8082192</c:v>
                </c:pt>
                <c:pt idx="135">
                  <c:v>0.8081396</c:v>
                </c:pt>
                <c:pt idx="136">
                  <c:v>0.8072289</c:v>
                </c:pt>
                <c:pt idx="137">
                  <c:v>0.8059701</c:v>
                </c:pt>
                <c:pt idx="138">
                  <c:v>0.8039216</c:v>
                </c:pt>
                <c:pt idx="139">
                  <c:v>0.8</c:v>
                </c:pt>
                <c:pt idx="140">
                  <c:v>0.8</c:v>
                </c:pt>
                <c:pt idx="141">
                  <c:v>0.8</c:v>
                </c:pt>
                <c:pt idx="142">
                  <c:v>0.8</c:v>
                </c:pt>
                <c:pt idx="143">
                  <c:v>0.7954546</c:v>
                </c:pt>
                <c:pt idx="144">
                  <c:v>0.7931035</c:v>
                </c:pt>
                <c:pt idx="145">
                  <c:v>0.7920792</c:v>
                </c:pt>
                <c:pt idx="146">
                  <c:v>0.7916667</c:v>
                </c:pt>
                <c:pt idx="147">
                  <c:v>0.7867647</c:v>
                </c:pt>
                <c:pt idx="148">
                  <c:v>0.7826087</c:v>
                </c:pt>
                <c:pt idx="149">
                  <c:v>0.7808989</c:v>
                </c:pt>
                <c:pt idx="150">
                  <c:v>0.7705882</c:v>
                </c:pt>
                <c:pt idx="151">
                  <c:v>0.770115</c:v>
                </c:pt>
                <c:pt idx="152">
                  <c:v>0.7692308</c:v>
                </c:pt>
                <c:pt idx="153">
                  <c:v>0.7685185</c:v>
                </c:pt>
                <c:pt idx="154">
                  <c:v>0.768</c:v>
                </c:pt>
                <c:pt idx="155">
                  <c:v>0.7672956</c:v>
                </c:pt>
                <c:pt idx="156">
                  <c:v>0.7671958</c:v>
                </c:pt>
                <c:pt idx="157">
                  <c:v>0.765625</c:v>
                </c:pt>
                <c:pt idx="158">
                  <c:v>0.7647059</c:v>
                </c:pt>
                <c:pt idx="159">
                  <c:v>0.7619048</c:v>
                </c:pt>
                <c:pt idx="160">
                  <c:v>0.7619048</c:v>
                </c:pt>
                <c:pt idx="161">
                  <c:v>0.7608696</c:v>
                </c:pt>
                <c:pt idx="162">
                  <c:v>0.7594936</c:v>
                </c:pt>
                <c:pt idx="163">
                  <c:v>0.754717</c:v>
                </c:pt>
                <c:pt idx="164">
                  <c:v>0.7484277</c:v>
                </c:pt>
                <c:pt idx="165">
                  <c:v>0.7476636</c:v>
                </c:pt>
                <c:pt idx="166">
                  <c:v>0.7460318</c:v>
                </c:pt>
                <c:pt idx="167">
                  <c:v>0.7412587</c:v>
                </c:pt>
                <c:pt idx="168">
                  <c:v>0.734375</c:v>
                </c:pt>
                <c:pt idx="169">
                  <c:v>0.7333333</c:v>
                </c:pt>
                <c:pt idx="170">
                  <c:v>0.73</c:v>
                </c:pt>
                <c:pt idx="171">
                  <c:v>0.7285714</c:v>
                </c:pt>
                <c:pt idx="172">
                  <c:v>0.7172131</c:v>
                </c:pt>
                <c:pt idx="173">
                  <c:v>0.7126437</c:v>
                </c:pt>
                <c:pt idx="174">
                  <c:v>0.7126437</c:v>
                </c:pt>
                <c:pt idx="175">
                  <c:v>0.7090909</c:v>
                </c:pt>
                <c:pt idx="176">
                  <c:v>0.7080745</c:v>
                </c:pt>
                <c:pt idx="177">
                  <c:v>0.7032967</c:v>
                </c:pt>
                <c:pt idx="178">
                  <c:v>0.698324</c:v>
                </c:pt>
                <c:pt idx="179">
                  <c:v>0.6829268</c:v>
                </c:pt>
                <c:pt idx="180">
                  <c:v>0.6714286</c:v>
                </c:pt>
                <c:pt idx="181">
                  <c:v>0.6666667</c:v>
                </c:pt>
                <c:pt idx="182">
                  <c:v>0.6666667</c:v>
                </c:pt>
                <c:pt idx="183">
                  <c:v>0.6666667</c:v>
                </c:pt>
                <c:pt idx="184">
                  <c:v>0.6</c:v>
                </c:pt>
                <c:pt idx="185">
                  <c:v>0.5868056</c:v>
                </c:pt>
                <c:pt idx="186">
                  <c:v>0.0</c:v>
                </c:pt>
              </c:numCache>
            </c:numRef>
          </c:val>
          <c:extLst xmlns:c16r2="http://schemas.microsoft.com/office/drawing/2015/06/chart">
            <c:ext xmlns:c16="http://schemas.microsoft.com/office/drawing/2014/chart" uri="{C3380CC4-5D6E-409C-BE32-E72D297353CC}">
              <c16:uniqueId val="{00000000-48F8-4633-B59D-2A141444B1BF}"/>
            </c:ext>
          </c:extLst>
        </c:ser>
        <c:dLbls>
          <c:showLegendKey val="0"/>
          <c:showVal val="0"/>
          <c:showCatName val="0"/>
          <c:showSerName val="0"/>
          <c:showPercent val="0"/>
          <c:showBubbleSize val="0"/>
        </c:dLbls>
        <c:gapWidth val="0"/>
        <c:axId val="-889077440"/>
        <c:axId val="-889075664"/>
      </c:barChart>
      <c:scatterChart>
        <c:scatterStyle val="lineMarker"/>
        <c:varyColors val="0"/>
        <c:ser>
          <c:idx val="1"/>
          <c:order val="1"/>
          <c:tx>
            <c:strRef>
              <c:f>'Table 1 (Processograms)'!$AX$3</c:f>
              <c:strCache>
                <c:ptCount val="1"/>
                <c:pt idx="0">
                  <c:v>Target</c:v>
                </c:pt>
              </c:strCache>
            </c:strRef>
          </c:tx>
          <c:spPr>
            <a:ln w="19050">
              <a:solidFill>
                <a:schemeClr val="tx1"/>
              </a:solidFill>
              <a:prstDash val="sysDash"/>
            </a:ln>
          </c:spPr>
          <c:marker>
            <c:symbol val="none"/>
          </c:marker>
          <c:xVal>
            <c:numRef>
              <c:f>'Table 1 (Processograms)'!$AZ$3:$AZ$4</c:f>
              <c:numCache>
                <c:formatCode>General</c:formatCode>
                <c:ptCount val="2"/>
                <c:pt idx="0">
                  <c:v>0.8</c:v>
                </c:pt>
                <c:pt idx="1">
                  <c:v>0.8</c:v>
                </c:pt>
              </c:numCache>
            </c:numRef>
          </c:xVal>
          <c:yVal>
            <c:numRef>
              <c:f>'Table 1 (Processograms)'!$AY$3:$AY$4</c:f>
              <c:numCache>
                <c:formatCode>General</c:formatCode>
                <c:ptCount val="2"/>
                <c:pt idx="0">
                  <c:v>0.0</c:v>
                </c:pt>
                <c:pt idx="1">
                  <c:v>1.0</c:v>
                </c:pt>
              </c:numCache>
            </c:numRef>
          </c:yVal>
          <c:smooth val="0"/>
          <c:extLst xmlns:c16r2="http://schemas.microsoft.com/office/drawing/2015/06/chart">
            <c:ext xmlns:c16="http://schemas.microsoft.com/office/drawing/2014/chart" uri="{C3380CC4-5D6E-409C-BE32-E72D297353CC}">
              <c16:uniqueId val="{00000001-48F8-4633-B59D-2A141444B1BF}"/>
            </c:ext>
          </c:extLst>
        </c:ser>
        <c:dLbls>
          <c:showLegendKey val="0"/>
          <c:showVal val="0"/>
          <c:showCatName val="0"/>
          <c:showSerName val="0"/>
          <c:showPercent val="0"/>
          <c:showBubbleSize val="0"/>
        </c:dLbls>
        <c:axId val="-889091472"/>
        <c:axId val="-889081840"/>
      </c:scatterChart>
      <c:catAx>
        <c:axId val="-889077440"/>
        <c:scaling>
          <c:orientation val="minMax"/>
        </c:scaling>
        <c:delete val="1"/>
        <c:axPos val="l"/>
        <c:numFmt formatCode="General" sourceLinked="1"/>
        <c:majorTickMark val="out"/>
        <c:minorTickMark val="none"/>
        <c:tickLblPos val="nextTo"/>
        <c:crossAx val="-889075664"/>
        <c:crosses val="autoZero"/>
        <c:auto val="1"/>
        <c:lblAlgn val="ctr"/>
        <c:lblOffset val="100"/>
        <c:noMultiLvlLbl val="0"/>
      </c:catAx>
      <c:valAx>
        <c:axId val="-889075664"/>
        <c:scaling>
          <c:orientation val="minMax"/>
          <c:max val="1.0"/>
        </c:scaling>
        <c:delete val="0"/>
        <c:axPos val="b"/>
        <c:minorGridlines/>
        <c:numFmt formatCode="0%" sourceLinked="0"/>
        <c:majorTickMark val="out"/>
        <c:minorTickMark val="none"/>
        <c:tickLblPos val="nextTo"/>
        <c:txPr>
          <a:bodyPr/>
          <a:lstStyle/>
          <a:p>
            <a:pPr>
              <a:defRPr sz="1000">
                <a:latin typeface="Helvetica"/>
                <a:cs typeface="Helvetica"/>
              </a:defRPr>
            </a:pPr>
            <a:endParaRPr lang="en-US"/>
          </a:p>
        </c:txPr>
        <c:crossAx val="-889077440"/>
        <c:crosses val="autoZero"/>
        <c:crossBetween val="between"/>
        <c:majorUnit val="1.0"/>
      </c:valAx>
      <c:valAx>
        <c:axId val="-889081840"/>
        <c:scaling>
          <c:orientation val="minMax"/>
          <c:max val="1.0"/>
        </c:scaling>
        <c:delete val="1"/>
        <c:axPos val="r"/>
        <c:numFmt formatCode="General" sourceLinked="1"/>
        <c:majorTickMark val="out"/>
        <c:minorTickMark val="none"/>
        <c:tickLblPos val="nextTo"/>
        <c:crossAx val="-889091472"/>
        <c:crosses val="max"/>
        <c:crossBetween val="midCat"/>
      </c:valAx>
      <c:valAx>
        <c:axId val="-889091472"/>
        <c:scaling>
          <c:orientation val="minMax"/>
        </c:scaling>
        <c:delete val="1"/>
        <c:axPos val="b"/>
        <c:numFmt formatCode="General" sourceLinked="1"/>
        <c:majorTickMark val="out"/>
        <c:minorTickMark val="none"/>
        <c:tickLblPos val="nextTo"/>
        <c:crossAx val="-889081840"/>
        <c:crosses val="autoZero"/>
        <c:crossBetween val="midCat"/>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'Intra-op Consultants'!$C$1</c:f>
              <c:strCache>
                <c:ptCount val="1"/>
                <c:pt idx="0">
                  <c:v>Surgeon </c:v>
                </c:pt>
              </c:strCache>
            </c:strRef>
          </c:tx>
          <c:spPr>
            <a:ln>
              <a:solidFill>
                <a:srgbClr val="FFC000"/>
              </a:solidFill>
            </a:ln>
          </c:spPr>
          <c:marker>
            <c:symbol val="none"/>
          </c:marker>
          <c:cat>
            <c:numRef>
              <c:f>'Intra-op Consultants'!$B$2:$B$36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'Intra-op Consultants'!$C$2:$C$36</c:f>
              <c:numCache>
                <c:formatCode>0.00%</c:formatCode>
                <c:ptCount val="35"/>
                <c:pt idx="0">
                  <c:v>0.8779221</c:v>
                </c:pt>
                <c:pt idx="1">
                  <c:v>0.8618246</c:v>
                </c:pt>
                <c:pt idx="2">
                  <c:v>0.8683192</c:v>
                </c:pt>
                <c:pt idx="3">
                  <c:v>0.8815004</c:v>
                </c:pt>
                <c:pt idx="4">
                  <c:v>0.8591549</c:v>
                </c:pt>
                <c:pt idx="5">
                  <c:v>0.8654971</c:v>
                </c:pt>
                <c:pt idx="6">
                  <c:v>0.8650662</c:v>
                </c:pt>
                <c:pt idx="7">
                  <c:v>0.8653676</c:v>
                </c:pt>
                <c:pt idx="8">
                  <c:v>0.8730159</c:v>
                </c:pt>
                <c:pt idx="9">
                  <c:v>0.884808</c:v>
                </c:pt>
                <c:pt idx="10">
                  <c:v>0.8828829</c:v>
                </c:pt>
                <c:pt idx="11">
                  <c:v>0.8595318</c:v>
                </c:pt>
                <c:pt idx="12">
                  <c:v>0.8542758</c:v>
                </c:pt>
                <c:pt idx="13">
                  <c:v>0.873606</c:v>
                </c:pt>
                <c:pt idx="14">
                  <c:v>0.8772504</c:v>
                </c:pt>
                <c:pt idx="15">
                  <c:v>0.8803419</c:v>
                </c:pt>
                <c:pt idx="16">
                  <c:v>0.8725649</c:v>
                </c:pt>
                <c:pt idx="17">
                  <c:v>0.8822581</c:v>
                </c:pt>
                <c:pt idx="18">
                  <c:v>0.892562</c:v>
                </c:pt>
                <c:pt idx="19">
                  <c:v>0.9058824</c:v>
                </c:pt>
                <c:pt idx="20">
                  <c:v>0.9064748</c:v>
                </c:pt>
                <c:pt idx="21">
                  <c:v>0.9102455</c:v>
                </c:pt>
                <c:pt idx="22">
                  <c:v>0.9250903</c:v>
                </c:pt>
                <c:pt idx="23">
                  <c:v>0.9029503</c:v>
                </c:pt>
                <c:pt idx="24">
                  <c:v>0.8971604</c:v>
                </c:pt>
                <c:pt idx="25">
                  <c:v>0.9094203</c:v>
                </c:pt>
                <c:pt idx="26">
                  <c:v>0.8922057</c:v>
                </c:pt>
                <c:pt idx="27">
                  <c:v>0.9163961</c:v>
                </c:pt>
                <c:pt idx="28">
                  <c:v>0.9144</c:v>
                </c:pt>
                <c:pt idx="29">
                  <c:v>0.9207921</c:v>
                </c:pt>
                <c:pt idx="30">
                  <c:v>0.9110351</c:v>
                </c:pt>
                <c:pt idx="31">
                  <c:v>0.9026473</c:v>
                </c:pt>
                <c:pt idx="32">
                  <c:v>0.9049733</c:v>
                </c:pt>
                <c:pt idx="33">
                  <c:v>0.9085973</c:v>
                </c:pt>
                <c:pt idx="34">
                  <c:v>0.9249771</c:v>
                </c:pt>
              </c:numCache>
            </c:numRef>
          </c:val>
          <c:smooth val="0"/>
          <c:extLst xmlns:c16r2="http://schemas.microsoft.com/office/drawing/2015/06/chart">
            <c:ext xmlns:c16="http://schemas.microsoft.com/office/drawing/2014/chart" uri="{C3380CC4-5D6E-409C-BE32-E72D297353CC}">
              <c16:uniqueId val="{00000000-3B01-4573-9003-5FFE187A9F68}"/>
            </c:ext>
          </c:extLst>
        </c:ser>
        <c:ser>
          <c:idx val="2"/>
          <c:order val="1"/>
          <c:tx>
            <c:strRef>
              <c:f>'Intra-op Consultants'!$E$1</c:f>
              <c:strCache>
                <c:ptCount val="1"/>
                <c:pt idx="0">
                  <c:v>Anaesthetist </c:v>
                </c:pt>
              </c:strCache>
            </c:strRef>
          </c:tx>
          <c:spPr>
            <a:ln>
              <a:solidFill>
                <a:srgbClr val="0070C0"/>
              </a:solidFill>
            </a:ln>
          </c:spPr>
          <c:marker>
            <c:symbol val="none"/>
          </c:marker>
          <c:cat>
            <c:numRef>
              <c:f>'Intra-op Consultants'!$B$2:$B$36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'Intra-op Consultants'!$E$2:$E$36</c:f>
              <c:numCache>
                <c:formatCode>0.00%</c:formatCode>
                <c:ptCount val="35"/>
                <c:pt idx="0">
                  <c:v>0.7722943</c:v>
                </c:pt>
                <c:pt idx="1">
                  <c:v>0.7741364</c:v>
                </c:pt>
                <c:pt idx="2">
                  <c:v>0.7831138</c:v>
                </c:pt>
                <c:pt idx="3">
                  <c:v>0.7510657</c:v>
                </c:pt>
                <c:pt idx="4">
                  <c:v>0.7845899</c:v>
                </c:pt>
                <c:pt idx="5">
                  <c:v>0.7660819</c:v>
                </c:pt>
                <c:pt idx="6">
                  <c:v>0.7649007</c:v>
                </c:pt>
                <c:pt idx="7">
                  <c:v>0.7723649</c:v>
                </c:pt>
                <c:pt idx="8">
                  <c:v>0.7610229</c:v>
                </c:pt>
                <c:pt idx="9">
                  <c:v>0.7979966</c:v>
                </c:pt>
                <c:pt idx="10">
                  <c:v>0.7972973</c:v>
                </c:pt>
                <c:pt idx="11">
                  <c:v>0.8076923</c:v>
                </c:pt>
                <c:pt idx="12">
                  <c:v>0.7757417</c:v>
                </c:pt>
                <c:pt idx="13">
                  <c:v>0.8057621</c:v>
                </c:pt>
                <c:pt idx="14">
                  <c:v>0.8150573</c:v>
                </c:pt>
                <c:pt idx="15">
                  <c:v>0.8008547</c:v>
                </c:pt>
                <c:pt idx="16">
                  <c:v>0.8149351</c:v>
                </c:pt>
                <c:pt idx="17">
                  <c:v>0.8137097</c:v>
                </c:pt>
                <c:pt idx="18">
                  <c:v>0.8297521</c:v>
                </c:pt>
                <c:pt idx="19">
                  <c:v>0.8117647</c:v>
                </c:pt>
                <c:pt idx="20">
                  <c:v>0.8453237</c:v>
                </c:pt>
                <c:pt idx="21">
                  <c:v>0.8374259</c:v>
                </c:pt>
                <c:pt idx="22">
                  <c:v>0.8474729</c:v>
                </c:pt>
                <c:pt idx="23">
                  <c:v>0.8369565</c:v>
                </c:pt>
                <c:pt idx="24">
                  <c:v>0.8457406</c:v>
                </c:pt>
                <c:pt idx="25">
                  <c:v>0.8623188</c:v>
                </c:pt>
                <c:pt idx="26">
                  <c:v>0.844942</c:v>
                </c:pt>
                <c:pt idx="27">
                  <c:v>0.8530844</c:v>
                </c:pt>
                <c:pt idx="28">
                  <c:v>0.86</c:v>
                </c:pt>
                <c:pt idx="29">
                  <c:v>0.8721122</c:v>
                </c:pt>
                <c:pt idx="30">
                  <c:v>0.8545766</c:v>
                </c:pt>
                <c:pt idx="31">
                  <c:v>0.8565329</c:v>
                </c:pt>
                <c:pt idx="32">
                  <c:v>0.865897</c:v>
                </c:pt>
                <c:pt idx="33">
                  <c:v>0.841629</c:v>
                </c:pt>
                <c:pt idx="34">
                  <c:v>0.884721</c:v>
                </c:pt>
              </c:numCache>
            </c:numRef>
          </c:val>
          <c:smooth val="0"/>
          <c:extLst xmlns:c16r2="http://schemas.microsoft.com/office/drawing/2015/06/chart">
            <c:ext xmlns:c16="http://schemas.microsoft.com/office/drawing/2014/chart" uri="{C3380CC4-5D6E-409C-BE32-E72D297353CC}">
              <c16:uniqueId val="{00000002-3B01-4573-9003-5FFE187A9F68}"/>
            </c:ext>
          </c:extLst>
        </c:ser>
        <c:ser>
          <c:idx val="4"/>
          <c:order val="2"/>
          <c:tx>
            <c:strRef>
              <c:f>'Intra-op Consultants'!$G$1</c:f>
              <c:strCache>
                <c:ptCount val="1"/>
                <c:pt idx="0">
                  <c:v>Target</c:v>
                </c:pt>
              </c:strCache>
            </c:strRef>
          </c:tx>
          <c:spPr>
            <a:ln w="25400">
              <a:solidFill>
                <a:schemeClr val="tx1"/>
              </a:solidFill>
              <a:prstDash val="dash"/>
            </a:ln>
          </c:spPr>
          <c:marker>
            <c:symbol val="none"/>
          </c:marker>
          <c:cat>
            <c:numRef>
              <c:f>'Intra-op Consultants'!$B$2:$B$36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'Intra-op Consultants'!$G$2:$G$36</c:f>
              <c:numCache>
                <c:formatCode>0.00%</c:formatCode>
                <c:ptCount val="3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numCache>
            </c:numRef>
          </c:val>
          <c:smooth val="0"/>
          <c:extLst xmlns:c16r2="http://schemas.microsoft.com/office/drawing/2015/06/chart">
            <c:ext xmlns:c16="http://schemas.microsoft.com/office/drawing/2014/chart" uri="{C3380CC4-5D6E-409C-BE32-E72D297353CC}">
              <c16:uniqueId val="{00000004-3B01-4573-9003-5FFE187A9F68}"/>
            </c:ext>
          </c:extLst>
        </c:ser>
        <c:ser>
          <c:idx val="5"/>
          <c:order val="3"/>
          <c:tx>
            <c:strRef>
              <c:f>'Intra-op Consultants'!$H$1</c:f>
              <c:strCache>
                <c:ptCount val="1"/>
                <c:pt idx="0">
                  <c:v>Both</c:v>
                </c:pt>
              </c:strCache>
            </c:strRef>
          </c:tx>
          <c:spPr>
            <a:ln>
              <a:solidFill>
                <a:srgbClr val="FF0000"/>
              </a:solidFill>
            </a:ln>
          </c:spPr>
          <c:marker>
            <c:symbol val="none"/>
          </c:marker>
          <c:cat>
            <c:numRef>
              <c:f>'Intra-op Consultants'!$B$2:$B$36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'Intra-op Consultants'!$H$2:$H$36</c:f>
              <c:numCache>
                <c:formatCode>0.00%</c:formatCode>
                <c:ptCount val="35"/>
                <c:pt idx="0">
                  <c:v>0.6961039</c:v>
                </c:pt>
                <c:pt idx="1">
                  <c:v>0.6926484</c:v>
                </c:pt>
                <c:pt idx="2">
                  <c:v>0.6986832</c:v>
                </c:pt>
                <c:pt idx="3">
                  <c:v>0.682012</c:v>
                </c:pt>
                <c:pt idx="4">
                  <c:v>0.6893123</c:v>
                </c:pt>
                <c:pt idx="5">
                  <c:v>0.6883876</c:v>
                </c:pt>
                <c:pt idx="6">
                  <c:v>0.6903973</c:v>
                </c:pt>
                <c:pt idx="7">
                  <c:v>0.6917626</c:v>
                </c:pt>
                <c:pt idx="8">
                  <c:v>0.6948854</c:v>
                </c:pt>
                <c:pt idx="9">
                  <c:v>0.7203673</c:v>
                </c:pt>
                <c:pt idx="10">
                  <c:v>0.7234234</c:v>
                </c:pt>
                <c:pt idx="11">
                  <c:v>0.7098662</c:v>
                </c:pt>
                <c:pt idx="12">
                  <c:v>0.6867365</c:v>
                </c:pt>
                <c:pt idx="13">
                  <c:v>0.7184015</c:v>
                </c:pt>
                <c:pt idx="14">
                  <c:v>0.7356792</c:v>
                </c:pt>
                <c:pt idx="15">
                  <c:v>0.7188034</c:v>
                </c:pt>
                <c:pt idx="16">
                  <c:v>0.7305195</c:v>
                </c:pt>
                <c:pt idx="17">
                  <c:v>0.7419355</c:v>
                </c:pt>
                <c:pt idx="18">
                  <c:v>0.7578512</c:v>
                </c:pt>
                <c:pt idx="19">
                  <c:v>0.7493213</c:v>
                </c:pt>
                <c:pt idx="20">
                  <c:v>0.7841727</c:v>
                </c:pt>
                <c:pt idx="21">
                  <c:v>0.765453</c:v>
                </c:pt>
                <c:pt idx="22">
                  <c:v>0.7933213</c:v>
                </c:pt>
                <c:pt idx="23">
                  <c:v>0.7647516</c:v>
                </c:pt>
                <c:pt idx="24">
                  <c:v>0.7720644</c:v>
                </c:pt>
                <c:pt idx="25">
                  <c:v>0.803442</c:v>
                </c:pt>
                <c:pt idx="26">
                  <c:v>0.7719735</c:v>
                </c:pt>
                <c:pt idx="27">
                  <c:v>0.7913961</c:v>
                </c:pt>
                <c:pt idx="28">
                  <c:v>0.8032</c:v>
                </c:pt>
                <c:pt idx="29">
                  <c:v>0.8160066</c:v>
                </c:pt>
                <c:pt idx="30">
                  <c:v>0.7912746</c:v>
                </c:pt>
                <c:pt idx="31">
                  <c:v>0.7899231</c:v>
                </c:pt>
                <c:pt idx="32">
                  <c:v>0.7939609</c:v>
                </c:pt>
                <c:pt idx="33">
                  <c:v>0.7755656</c:v>
                </c:pt>
                <c:pt idx="34">
                  <c:v>0.8353156</c:v>
                </c:pt>
              </c:numCache>
            </c:numRef>
          </c:val>
          <c:smooth val="0"/>
          <c:extLst xmlns:c16r2="http://schemas.microsoft.com/office/drawing/2015/06/chart">
            <c:ext xmlns:c16="http://schemas.microsoft.com/office/drawing/2014/chart" uri="{C3380CC4-5D6E-409C-BE32-E72D297353CC}">
              <c16:uniqueId val="{00000005-3B01-4573-9003-5FFE187A9F68}"/>
            </c:ext>
          </c:extLst>
        </c:ser>
        <c:dLbls>
          <c:showLegendKey val="0"/>
          <c:showVal val="0"/>
          <c:showCatName val="0"/>
          <c:showSerName val="0"/>
          <c:showPercent val="0"/>
          <c:showBubbleSize val="0"/>
        </c:dLbls>
        <c:smooth val="0"/>
        <c:axId val="-889182784"/>
        <c:axId val="-889180224"/>
      </c:lineChart>
      <c:dateAx>
        <c:axId val="-889182784"/>
        <c:scaling>
          <c:orientation val="minMax"/>
        </c:scaling>
        <c:delete val="0"/>
        <c:axPos val="b"/>
        <c:numFmt formatCode="mmm\-yy" sourceLinked="1"/>
        <c:majorTickMark val="out"/>
        <c:minorTickMark val="none"/>
        <c:tickLblPos val="nextTo"/>
        <c:txPr>
          <a:bodyPr rot="-5400000" vert="horz"/>
          <a:lstStyle/>
          <a:p>
            <a:pPr>
              <a:defRPr sz="1600"/>
            </a:pPr>
            <a:endParaRPr lang="en-US"/>
          </a:p>
        </c:txPr>
        <c:crossAx val="-889180224"/>
        <c:crosses val="autoZero"/>
        <c:auto val="1"/>
        <c:lblOffset val="100"/>
        <c:baseTimeUnit val="months"/>
        <c:majorUnit val="4.0"/>
        <c:majorTimeUnit val="months"/>
      </c:dateAx>
      <c:valAx>
        <c:axId val="-889180224"/>
        <c:scaling>
          <c:orientation val="minMax"/>
          <c:max val="1.0"/>
          <c:min val="0.6"/>
        </c:scaling>
        <c:delete val="0"/>
        <c:axPos val="l"/>
        <c:majorGridlines/>
        <c:numFmt formatCode="0%" sourceLinked="0"/>
        <c:majorTickMark val="out"/>
        <c:minorTickMark val="none"/>
        <c:tickLblPos val="nextTo"/>
        <c:txPr>
          <a:bodyPr/>
          <a:lstStyle/>
          <a:p>
            <a:pPr>
              <a:defRPr sz="1600"/>
            </a:pPr>
            <a:endParaRPr lang="en-US"/>
          </a:p>
        </c:txPr>
        <c:crossAx val="-889182784"/>
        <c:crosses val="autoZero"/>
        <c:crossBetween val="between"/>
        <c:majorUnit val="0.1"/>
      </c:valAx>
    </c:plotArea>
    <c:legend>
      <c:legendPos val="b"/>
      <c:legendEntry>
        <c:idx val="2"/>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'Critical Care'!$C$1</c:f>
              <c:strCache>
                <c:ptCount val="1"/>
                <c:pt idx="0">
                  <c:v>Patients with postoperative P-POSSUM risk of death 5–10% </c:v>
                </c:pt>
              </c:strCache>
            </c:strRef>
          </c:tx>
          <c:spPr>
            <a:ln>
              <a:solidFill>
                <a:srgbClr val="0070C0"/>
              </a:solidFill>
            </a:ln>
          </c:spPr>
          <c:marker>
            <c:symbol val="none"/>
          </c:marker>
          <c:cat>
            <c:numRef>
              <c:f>'Critical Care'!$B$2:$B$36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'Critical Care'!$C$2:$C$36</c:f>
              <c:numCache>
                <c:formatCode>0.00%</c:formatCode>
                <c:ptCount val="35"/>
                <c:pt idx="0">
                  <c:v>0.5644599</c:v>
                </c:pt>
                <c:pt idx="1">
                  <c:v>0.5094936</c:v>
                </c:pt>
                <c:pt idx="2">
                  <c:v>0.5408971</c:v>
                </c:pt>
                <c:pt idx="3">
                  <c:v>0.5401662</c:v>
                </c:pt>
                <c:pt idx="4">
                  <c:v>0.6096866</c:v>
                </c:pt>
                <c:pt idx="5">
                  <c:v>0.5615616</c:v>
                </c:pt>
                <c:pt idx="6">
                  <c:v>0.6224189</c:v>
                </c:pt>
                <c:pt idx="7">
                  <c:v>0.6278409</c:v>
                </c:pt>
                <c:pt idx="8">
                  <c:v>0.5718563</c:v>
                </c:pt>
                <c:pt idx="9">
                  <c:v>0.6353276</c:v>
                </c:pt>
                <c:pt idx="10">
                  <c:v>0.6029851</c:v>
                </c:pt>
                <c:pt idx="11">
                  <c:v>0.515493</c:v>
                </c:pt>
                <c:pt idx="12">
                  <c:v>0.5552632</c:v>
                </c:pt>
                <c:pt idx="13">
                  <c:v>0.5594856</c:v>
                </c:pt>
                <c:pt idx="14">
                  <c:v>0.6305419</c:v>
                </c:pt>
                <c:pt idx="15">
                  <c:v>0.5859155</c:v>
                </c:pt>
                <c:pt idx="16">
                  <c:v>0.6186869</c:v>
                </c:pt>
                <c:pt idx="17">
                  <c:v>0.6434317</c:v>
                </c:pt>
                <c:pt idx="18">
                  <c:v>0.6694678</c:v>
                </c:pt>
                <c:pt idx="19">
                  <c:v>0.6720867</c:v>
                </c:pt>
                <c:pt idx="20">
                  <c:v>0.6698413</c:v>
                </c:pt>
                <c:pt idx="21">
                  <c:v>0.6327683</c:v>
                </c:pt>
                <c:pt idx="22">
                  <c:v>0.6439169</c:v>
                </c:pt>
                <c:pt idx="23">
                  <c:v>0.6259351</c:v>
                </c:pt>
                <c:pt idx="24">
                  <c:v>0.6335227</c:v>
                </c:pt>
                <c:pt idx="25">
                  <c:v>0.579661</c:v>
                </c:pt>
                <c:pt idx="26">
                  <c:v>0.5684931</c:v>
                </c:pt>
                <c:pt idx="27">
                  <c:v>0.6072351</c:v>
                </c:pt>
                <c:pt idx="28">
                  <c:v>0.5555556</c:v>
                </c:pt>
                <c:pt idx="29">
                  <c:v>0.6457766</c:v>
                </c:pt>
                <c:pt idx="30">
                  <c:v>0.6778712</c:v>
                </c:pt>
                <c:pt idx="31">
                  <c:v>0.5984849</c:v>
                </c:pt>
                <c:pt idx="32">
                  <c:v>0.7024794</c:v>
                </c:pt>
                <c:pt idx="33">
                  <c:v>0.659155</c:v>
                </c:pt>
                <c:pt idx="34">
                  <c:v>0.6100278</c:v>
                </c:pt>
              </c:numCache>
            </c:numRef>
          </c:val>
          <c:smooth val="0"/>
          <c:extLst xmlns:c16r2="http://schemas.microsoft.com/office/drawing/2015/06/chart">
            <c:ext xmlns:c16="http://schemas.microsoft.com/office/drawing/2014/chart" uri="{C3380CC4-5D6E-409C-BE32-E72D297353CC}">
              <c16:uniqueId val="{00000000-63F3-4E5A-B7D6-47103C013360}"/>
            </c:ext>
          </c:extLst>
        </c:ser>
        <c:ser>
          <c:idx val="2"/>
          <c:order val="1"/>
          <c:tx>
            <c:strRef>
              <c:f>'Critical Care'!$E$1</c:f>
              <c:strCache>
                <c:ptCount val="1"/>
                <c:pt idx="0">
                  <c:v>Patients with postoperative P-POSSUM risk of death &gt;10% </c:v>
                </c:pt>
              </c:strCache>
            </c:strRef>
          </c:tx>
          <c:spPr>
            <a:ln>
              <a:solidFill>
                <a:srgbClr val="FF0000"/>
              </a:solidFill>
            </a:ln>
          </c:spPr>
          <c:marker>
            <c:symbol val="none"/>
          </c:marker>
          <c:cat>
            <c:numRef>
              <c:f>'Critical Care'!$B$2:$B$36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'Critical Care'!$E$2:$E$36</c:f>
              <c:numCache>
                <c:formatCode>0.00%</c:formatCode>
                <c:ptCount val="35"/>
                <c:pt idx="0">
                  <c:v>0.8156682</c:v>
                </c:pt>
                <c:pt idx="1">
                  <c:v>0.8079232</c:v>
                </c:pt>
                <c:pt idx="2">
                  <c:v>0.8247096</c:v>
                </c:pt>
                <c:pt idx="3">
                  <c:v>0.8256658</c:v>
                </c:pt>
                <c:pt idx="4">
                  <c:v>0.8356164</c:v>
                </c:pt>
                <c:pt idx="5">
                  <c:v>0.8306818</c:v>
                </c:pt>
                <c:pt idx="6">
                  <c:v>0.8378378</c:v>
                </c:pt>
                <c:pt idx="7">
                  <c:v>0.8264059</c:v>
                </c:pt>
                <c:pt idx="8">
                  <c:v>0.8473945</c:v>
                </c:pt>
                <c:pt idx="9">
                  <c:v>0.8515081</c:v>
                </c:pt>
                <c:pt idx="10">
                  <c:v>0.8212928</c:v>
                </c:pt>
                <c:pt idx="11">
                  <c:v>0.8002323</c:v>
                </c:pt>
                <c:pt idx="12">
                  <c:v>0.7858911</c:v>
                </c:pt>
                <c:pt idx="13">
                  <c:v>0.8246506</c:v>
                </c:pt>
                <c:pt idx="14">
                  <c:v>0.8359469</c:v>
                </c:pt>
                <c:pt idx="15">
                  <c:v>0.853012</c:v>
                </c:pt>
                <c:pt idx="16">
                  <c:v>0.8488372</c:v>
                </c:pt>
                <c:pt idx="17">
                  <c:v>0.8599311</c:v>
                </c:pt>
                <c:pt idx="18">
                  <c:v>0.8658823</c:v>
                </c:pt>
                <c:pt idx="19">
                  <c:v>0.8725361</c:v>
                </c:pt>
                <c:pt idx="20">
                  <c:v>0.87875</c:v>
                </c:pt>
                <c:pt idx="21">
                  <c:v>0.8722359</c:v>
                </c:pt>
                <c:pt idx="22">
                  <c:v>0.857868</c:v>
                </c:pt>
                <c:pt idx="23">
                  <c:v>0.829932</c:v>
                </c:pt>
                <c:pt idx="24">
                  <c:v>0.8633938</c:v>
                </c:pt>
                <c:pt idx="25">
                  <c:v>0.8596713</c:v>
                </c:pt>
                <c:pt idx="26">
                  <c:v>0.841133</c:v>
                </c:pt>
                <c:pt idx="27">
                  <c:v>0.846988</c:v>
                </c:pt>
                <c:pt idx="28">
                  <c:v>0.8632768</c:v>
                </c:pt>
                <c:pt idx="29">
                  <c:v>0.8680556</c:v>
                </c:pt>
                <c:pt idx="30">
                  <c:v>0.8631452</c:v>
                </c:pt>
                <c:pt idx="31">
                  <c:v>0.8624079</c:v>
                </c:pt>
                <c:pt idx="32">
                  <c:v>0.8478544</c:v>
                </c:pt>
                <c:pt idx="33">
                  <c:v>0.886866</c:v>
                </c:pt>
                <c:pt idx="34">
                  <c:v>0.875</c:v>
                </c:pt>
              </c:numCache>
            </c:numRef>
          </c:val>
          <c:smooth val="0"/>
          <c:extLst xmlns:c16r2="http://schemas.microsoft.com/office/drawing/2015/06/chart">
            <c:ext xmlns:c16="http://schemas.microsoft.com/office/drawing/2014/chart" uri="{C3380CC4-5D6E-409C-BE32-E72D297353CC}">
              <c16:uniqueId val="{00000002-63F3-4E5A-B7D6-47103C013360}"/>
            </c:ext>
          </c:extLst>
        </c:ser>
        <c:ser>
          <c:idx val="4"/>
          <c:order val="2"/>
          <c:tx>
            <c:strRef>
              <c:f>'Critical Care'!$G$1</c:f>
              <c:strCache>
                <c:ptCount val="1"/>
                <c:pt idx="0">
                  <c:v>Target</c:v>
                </c:pt>
              </c:strCache>
            </c:strRef>
          </c:tx>
          <c:spPr>
            <a:ln w="38100">
              <a:solidFill>
                <a:schemeClr val="tx1"/>
              </a:solidFill>
              <a:prstDash val="dash"/>
            </a:ln>
          </c:spPr>
          <c:marker>
            <c:symbol val="none"/>
          </c:marker>
          <c:cat>
            <c:numRef>
              <c:f>'Critical Care'!$B$2:$B$36</c:f>
              <c:numCache>
                <c:formatCode>mmm\-yy</c:formatCode>
                <c:ptCount val="35"/>
                <c:pt idx="0">
                  <c:v>41640.0</c:v>
                </c:pt>
                <c:pt idx="1">
                  <c:v>41671.0</c:v>
                </c:pt>
                <c:pt idx="2">
                  <c:v>41699.0</c:v>
                </c:pt>
                <c:pt idx="3">
                  <c:v>41730.0</c:v>
                </c:pt>
                <c:pt idx="4">
                  <c:v>41760.0</c:v>
                </c:pt>
                <c:pt idx="5">
                  <c:v>41791.0</c:v>
                </c:pt>
                <c:pt idx="6">
                  <c:v>41821.0</c:v>
                </c:pt>
                <c:pt idx="7">
                  <c:v>41852.0</c:v>
                </c:pt>
                <c:pt idx="8">
                  <c:v>41883.0</c:v>
                </c:pt>
                <c:pt idx="9">
                  <c:v>41913.0</c:v>
                </c:pt>
                <c:pt idx="10">
                  <c:v>41944.0</c:v>
                </c:pt>
                <c:pt idx="11">
                  <c:v>41974.0</c:v>
                </c:pt>
                <c:pt idx="12">
                  <c:v>42005.0</c:v>
                </c:pt>
                <c:pt idx="13">
                  <c:v>42036.0</c:v>
                </c:pt>
                <c:pt idx="14">
                  <c:v>42064.0</c:v>
                </c:pt>
                <c:pt idx="15">
                  <c:v>42095.0</c:v>
                </c:pt>
                <c:pt idx="16">
                  <c:v>42125.0</c:v>
                </c:pt>
                <c:pt idx="17">
                  <c:v>42156.0</c:v>
                </c:pt>
                <c:pt idx="18">
                  <c:v>42186.0</c:v>
                </c:pt>
                <c:pt idx="19">
                  <c:v>42217.0</c:v>
                </c:pt>
                <c:pt idx="20">
                  <c:v>42248.0</c:v>
                </c:pt>
                <c:pt idx="21">
                  <c:v>42278.0</c:v>
                </c:pt>
                <c:pt idx="22">
                  <c:v>42309.0</c:v>
                </c:pt>
                <c:pt idx="23">
                  <c:v>42339.0</c:v>
                </c:pt>
                <c:pt idx="24">
                  <c:v>42370.0</c:v>
                </c:pt>
                <c:pt idx="25">
                  <c:v>42401.0</c:v>
                </c:pt>
                <c:pt idx="26">
                  <c:v>42430.0</c:v>
                </c:pt>
                <c:pt idx="27">
                  <c:v>42461.0</c:v>
                </c:pt>
                <c:pt idx="28">
                  <c:v>42491.0</c:v>
                </c:pt>
                <c:pt idx="29">
                  <c:v>42522.0</c:v>
                </c:pt>
                <c:pt idx="30">
                  <c:v>42552.0</c:v>
                </c:pt>
                <c:pt idx="31">
                  <c:v>42583.0</c:v>
                </c:pt>
                <c:pt idx="32">
                  <c:v>42614.0</c:v>
                </c:pt>
                <c:pt idx="33">
                  <c:v>42644.0</c:v>
                </c:pt>
                <c:pt idx="34">
                  <c:v>42675.0</c:v>
                </c:pt>
              </c:numCache>
            </c:numRef>
          </c:cat>
          <c:val>
            <c:numRef>
              <c:f>'Critical Care'!$G$2:$G$36</c:f>
              <c:numCache>
                <c:formatCode>0.00%</c:formatCode>
                <c:ptCount val="3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numCache>
            </c:numRef>
          </c:val>
          <c:smooth val="0"/>
          <c:extLst xmlns:c16r2="http://schemas.microsoft.com/office/drawing/2015/06/chart">
            <c:ext xmlns:c16="http://schemas.microsoft.com/office/drawing/2014/chart" uri="{C3380CC4-5D6E-409C-BE32-E72D297353CC}">
              <c16:uniqueId val="{00000004-63F3-4E5A-B7D6-47103C013360}"/>
            </c:ext>
          </c:extLst>
        </c:ser>
        <c:dLbls>
          <c:showLegendKey val="0"/>
          <c:showVal val="0"/>
          <c:showCatName val="0"/>
          <c:showSerName val="0"/>
          <c:showPercent val="0"/>
          <c:showBubbleSize val="0"/>
        </c:dLbls>
        <c:smooth val="0"/>
        <c:axId val="-935781456"/>
        <c:axId val="-935779680"/>
      </c:lineChart>
      <c:dateAx>
        <c:axId val="-935781456"/>
        <c:scaling>
          <c:orientation val="minMax"/>
        </c:scaling>
        <c:delete val="0"/>
        <c:axPos val="b"/>
        <c:numFmt formatCode="mmm\-yy" sourceLinked="1"/>
        <c:majorTickMark val="out"/>
        <c:minorTickMark val="none"/>
        <c:tickLblPos val="nextTo"/>
        <c:txPr>
          <a:bodyPr rot="-5400000" vert="horz"/>
          <a:lstStyle/>
          <a:p>
            <a:pPr>
              <a:defRPr sz="1400"/>
            </a:pPr>
            <a:endParaRPr lang="en-US"/>
          </a:p>
        </c:txPr>
        <c:crossAx val="-935779680"/>
        <c:crosses val="autoZero"/>
        <c:auto val="1"/>
        <c:lblOffset val="100"/>
        <c:baseTimeUnit val="months"/>
        <c:majorUnit val="2.0"/>
        <c:majorTimeUnit val="months"/>
      </c:dateAx>
      <c:valAx>
        <c:axId val="-935779680"/>
        <c:scaling>
          <c:orientation val="minMax"/>
          <c:min val="0.2"/>
        </c:scaling>
        <c:delete val="0"/>
        <c:axPos val="l"/>
        <c:majorGridlines/>
        <c:numFmt formatCode="0%" sourceLinked="0"/>
        <c:majorTickMark val="out"/>
        <c:minorTickMark val="none"/>
        <c:tickLblPos val="nextTo"/>
        <c:txPr>
          <a:bodyPr/>
          <a:lstStyle/>
          <a:p>
            <a:pPr>
              <a:defRPr sz="1400"/>
            </a:pPr>
            <a:endParaRPr lang="en-US"/>
          </a:p>
        </c:txPr>
        <c:crossAx val="-935781456"/>
        <c:crosses val="autoZero"/>
        <c:crossBetween val="between"/>
      </c:valAx>
    </c:plotArea>
    <c:legend>
      <c:legendPos val="b"/>
      <c:legendEntry>
        <c:idx val="2"/>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68044217687075"/>
          <c:y val="0.0352777777777778"/>
          <c:w val="0.86637641723356"/>
          <c:h val="0.911705982905983"/>
        </c:manualLayout>
      </c:layout>
      <c:barChart>
        <c:barDir val="bar"/>
        <c:grouping val="stacked"/>
        <c:varyColors val="0"/>
        <c:ser>
          <c:idx val="0"/>
          <c:order val="0"/>
          <c:spPr>
            <a:solidFill>
              <a:srgbClr val="00B0F0"/>
            </a:solidFill>
            <a:ln>
              <a:noFill/>
            </a:ln>
            <a:effectLst/>
          </c:spPr>
          <c:invertIfNegative val="0"/>
          <c:cat>
            <c:strRef>
              <c:f>'Critical Care (Highest Risk)'!$A$2:$A$188</c:f>
              <c:strCache>
                <c:ptCount val="187"/>
                <c:pt idx="0">
                  <c:v>MST</c:v>
                </c:pt>
                <c:pt idx="1">
                  <c:v>UHL</c:v>
                </c:pt>
                <c:pt idx="2">
                  <c:v>WLT</c:v>
                </c:pt>
                <c:pt idx="3">
                  <c:v>EAL</c:v>
                </c:pt>
                <c:pt idx="4">
                  <c:v>FRR</c:v>
                </c:pt>
                <c:pt idx="5">
                  <c:v>BMP</c:v>
                </c:pt>
                <c:pt idx="6">
                  <c:v>CTY</c:v>
                </c:pt>
                <c:pt idx="7">
                  <c:v>HHX</c:v>
                </c:pt>
                <c:pt idx="8">
                  <c:v>CHR</c:v>
                </c:pt>
                <c:pt idx="9">
                  <c:v>CAS</c:v>
                </c:pt>
                <c:pt idx="10">
                  <c:v>MAR</c:v>
                </c:pt>
                <c:pt idx="11">
                  <c:v>PAP</c:v>
                </c:pt>
                <c:pt idx="12">
                  <c:v>WES</c:v>
                </c:pt>
                <c:pt idx="13">
                  <c:v>CHX</c:v>
                </c:pt>
                <c:pt idx="14">
                  <c:v>NMH</c:v>
                </c:pt>
                <c:pt idx="15">
                  <c:v>LHC</c:v>
                </c:pt>
                <c:pt idx="16">
                  <c:v>FGH</c:v>
                </c:pt>
                <c:pt idx="17">
                  <c:v>HAR</c:v>
                </c:pt>
                <c:pt idx="18">
                  <c:v>HOM</c:v>
                </c:pt>
                <c:pt idx="19">
                  <c:v>KTH</c:v>
                </c:pt>
                <c:pt idx="20">
                  <c:v>BRG</c:v>
                </c:pt>
                <c:pt idx="21">
                  <c:v>UCL</c:v>
                </c:pt>
                <c:pt idx="22">
                  <c:v>RHC</c:v>
                </c:pt>
                <c:pt idx="23">
                  <c:v>HUL</c:v>
                </c:pt>
                <c:pt idx="24">
                  <c:v>SHC</c:v>
                </c:pt>
                <c:pt idx="25">
                  <c:v>WSH</c:v>
                </c:pt>
                <c:pt idx="26">
                  <c:v>QEG</c:v>
                </c:pt>
                <c:pt idx="27">
                  <c:v>NPH</c:v>
                </c:pt>
                <c:pt idx="28">
                  <c:v>TUN</c:v>
                </c:pt>
                <c:pt idx="29">
                  <c:v>PMS</c:v>
                </c:pt>
                <c:pt idx="30">
                  <c:v>LIN</c:v>
                </c:pt>
                <c:pt idx="31">
                  <c:v>SLF</c:v>
                </c:pt>
                <c:pt idx="32">
                  <c:v>WDH</c:v>
                </c:pt>
                <c:pt idx="33">
                  <c:v>RUS</c:v>
                </c:pt>
                <c:pt idx="34">
                  <c:v>MDW</c:v>
                </c:pt>
                <c:pt idx="35">
                  <c:v>STR</c:v>
                </c:pt>
                <c:pt idx="36">
                  <c:v>ESU</c:v>
                </c:pt>
                <c:pt idx="37">
                  <c:v>CHE</c:v>
                </c:pt>
                <c:pt idx="38">
                  <c:v>LER</c:v>
                </c:pt>
                <c:pt idx="39">
                  <c:v>SGH</c:v>
                </c:pt>
                <c:pt idx="40">
                  <c:v>NHH</c:v>
                </c:pt>
                <c:pt idx="41">
                  <c:v>QKL</c:v>
                </c:pt>
                <c:pt idx="42">
                  <c:v>FRM</c:v>
                </c:pt>
                <c:pt idx="43">
                  <c:v>GEO</c:v>
                </c:pt>
                <c:pt idx="44">
                  <c:v>WHH</c:v>
                </c:pt>
                <c:pt idx="45">
                  <c:v>SPH</c:v>
                </c:pt>
                <c:pt idx="46">
                  <c:v>BNT</c:v>
                </c:pt>
                <c:pt idx="47">
                  <c:v>COC</c:v>
                </c:pt>
                <c:pt idx="48">
                  <c:v>GLG</c:v>
                </c:pt>
                <c:pt idx="49">
                  <c:v>WYT</c:v>
                </c:pt>
                <c:pt idx="50">
                  <c:v>LON</c:v>
                </c:pt>
                <c:pt idx="51">
                  <c:v>ROT</c:v>
                </c:pt>
                <c:pt idx="52">
                  <c:v>WRC</c:v>
                </c:pt>
                <c:pt idx="53">
                  <c:v>LEW</c:v>
                </c:pt>
                <c:pt idx="54">
                  <c:v>NDD</c:v>
                </c:pt>
                <c:pt idx="55">
                  <c:v>DAR</c:v>
                </c:pt>
                <c:pt idx="56">
                  <c:v>KMH</c:v>
                </c:pt>
                <c:pt idx="57">
                  <c:v>KCH</c:v>
                </c:pt>
                <c:pt idx="58">
                  <c:v>MRI</c:v>
                </c:pt>
                <c:pt idx="59">
                  <c:v>BLA</c:v>
                </c:pt>
                <c:pt idx="60">
                  <c:v>BAT</c:v>
                </c:pt>
                <c:pt idx="61">
                  <c:v>PET</c:v>
                </c:pt>
                <c:pt idx="62">
                  <c:v>NTH</c:v>
                </c:pt>
                <c:pt idx="63">
                  <c:v>SMH</c:v>
                </c:pt>
                <c:pt idx="64">
                  <c:v>STH</c:v>
                </c:pt>
                <c:pt idx="65">
                  <c:v>MPH</c:v>
                </c:pt>
                <c:pt idx="66">
                  <c:v>RVN</c:v>
                </c:pt>
                <c:pt idx="67">
                  <c:v>EBH</c:v>
                </c:pt>
                <c:pt idx="68">
                  <c:v>BOL</c:v>
                </c:pt>
                <c:pt idx="69">
                  <c:v>VIC</c:v>
                </c:pt>
                <c:pt idx="70">
                  <c:v>LEI</c:v>
                </c:pt>
                <c:pt idx="71">
                  <c:v>BAR</c:v>
                </c:pt>
                <c:pt idx="72">
                  <c:v>SAL</c:v>
                </c:pt>
                <c:pt idx="73">
                  <c:v>RSU</c:v>
                </c:pt>
                <c:pt idx="74">
                  <c:v>GWE</c:v>
                </c:pt>
                <c:pt idx="75">
                  <c:v>GLO</c:v>
                </c:pt>
                <c:pt idx="76">
                  <c:v>SHH</c:v>
                </c:pt>
                <c:pt idx="77">
                  <c:v>STM</c:v>
                </c:pt>
                <c:pt idx="78">
                  <c:v>AEI</c:v>
                </c:pt>
                <c:pt idx="79">
                  <c:v>FRE</c:v>
                </c:pt>
                <c:pt idx="80">
                  <c:v>DVH</c:v>
                </c:pt>
                <c:pt idx="81">
                  <c:v>SCA</c:v>
                </c:pt>
                <c:pt idx="82">
                  <c:v>QEQ</c:v>
                </c:pt>
                <c:pt idx="83">
                  <c:v>RDE</c:v>
                </c:pt>
                <c:pt idx="84">
                  <c:v>WEX</c:v>
                </c:pt>
                <c:pt idx="85">
                  <c:v>DER</c:v>
                </c:pt>
                <c:pt idx="86">
                  <c:v>BTH</c:v>
                </c:pt>
                <c:pt idx="87">
                  <c:v>PCH</c:v>
                </c:pt>
                <c:pt idx="88">
                  <c:v>CLW</c:v>
                </c:pt>
                <c:pt idx="89">
                  <c:v>WHT</c:v>
                </c:pt>
                <c:pt idx="90">
                  <c:v>RPH</c:v>
                </c:pt>
                <c:pt idx="91">
                  <c:v>HIN</c:v>
                </c:pt>
                <c:pt idx="92">
                  <c:v>WYB</c:v>
                </c:pt>
                <c:pt idx="93">
                  <c:v>RSC</c:v>
                </c:pt>
                <c:pt idx="94">
                  <c:v>KGH</c:v>
                </c:pt>
                <c:pt idx="95">
                  <c:v>MIW</c:v>
                </c:pt>
                <c:pt idx="96">
                  <c:v>PGH</c:v>
                </c:pt>
                <c:pt idx="97">
                  <c:v>QHR</c:v>
                </c:pt>
                <c:pt idx="98">
                  <c:v>BRI</c:v>
                </c:pt>
                <c:pt idx="99">
                  <c:v>WGH</c:v>
                </c:pt>
                <c:pt idx="100">
                  <c:v>KNG</c:v>
                </c:pt>
                <c:pt idx="101">
                  <c:v>DDH</c:v>
                </c:pt>
                <c:pt idx="102">
                  <c:v>NUN</c:v>
                </c:pt>
                <c:pt idx="103">
                  <c:v>SPD</c:v>
                </c:pt>
                <c:pt idx="104">
                  <c:v>NEV</c:v>
                </c:pt>
                <c:pt idx="105">
                  <c:v>RLU</c:v>
                </c:pt>
                <c:pt idx="106">
                  <c:v>SMV</c:v>
                </c:pt>
                <c:pt idx="107">
                  <c:v>COL</c:v>
                </c:pt>
                <c:pt idx="108">
                  <c:v>BRT</c:v>
                </c:pt>
                <c:pt idx="109">
                  <c:v>HIL</c:v>
                </c:pt>
                <c:pt idx="110">
                  <c:v>PLY</c:v>
                </c:pt>
                <c:pt idx="111">
                  <c:v>GGH</c:v>
                </c:pt>
                <c:pt idx="112">
                  <c:v>SCM</c:v>
                </c:pt>
                <c:pt idx="113">
                  <c:v>BFH</c:v>
                </c:pt>
                <c:pt idx="114">
                  <c:v>RBE</c:v>
                </c:pt>
                <c:pt idx="115">
                  <c:v>OHM</c:v>
                </c:pt>
                <c:pt idx="116">
                  <c:v>NSH</c:v>
                </c:pt>
                <c:pt idx="117">
                  <c:v>WRG</c:v>
                </c:pt>
                <c:pt idx="118">
                  <c:v>STD</c:v>
                </c:pt>
                <c:pt idx="119">
                  <c:v>MAY</c:v>
                </c:pt>
                <c:pt idx="120">
                  <c:v>QMC</c:v>
                </c:pt>
                <c:pt idx="121">
                  <c:v>HUD</c:v>
                </c:pt>
                <c:pt idx="122">
                  <c:v>QEB</c:v>
                </c:pt>
                <c:pt idx="123">
                  <c:v>LDH</c:v>
                </c:pt>
                <c:pt idx="124">
                  <c:v>WRX</c:v>
                </c:pt>
                <c:pt idx="125">
                  <c:v>SCU</c:v>
                </c:pt>
                <c:pt idx="126">
                  <c:v>TOR</c:v>
                </c:pt>
                <c:pt idx="127">
                  <c:v>RSH</c:v>
                </c:pt>
                <c:pt idx="128">
                  <c:v>WMU</c:v>
                </c:pt>
                <c:pt idx="129">
                  <c:v>NGS</c:v>
                </c:pt>
                <c:pt idx="130">
                  <c:v>BRD</c:v>
                </c:pt>
                <c:pt idx="131">
                  <c:v>PIL</c:v>
                </c:pt>
                <c:pt idx="132">
                  <c:v>ADD</c:v>
                </c:pt>
                <c:pt idx="133">
                  <c:v>PAH</c:v>
                </c:pt>
                <c:pt idx="134">
                  <c:v>WDG</c:v>
                </c:pt>
                <c:pt idx="135">
                  <c:v>QEL</c:v>
                </c:pt>
                <c:pt idx="136">
                  <c:v>CON</c:v>
                </c:pt>
                <c:pt idx="137">
                  <c:v>SJH</c:v>
                </c:pt>
                <c:pt idx="138">
                  <c:v>WHI</c:v>
                </c:pt>
                <c:pt idx="139">
                  <c:v>RLI</c:v>
                </c:pt>
                <c:pt idx="140">
                  <c:v>YEO</c:v>
                </c:pt>
                <c:pt idx="141">
                  <c:v>SUN</c:v>
                </c:pt>
                <c:pt idx="142">
                  <c:v>BRO</c:v>
                </c:pt>
                <c:pt idx="143">
                  <c:v>WMH</c:v>
                </c:pt>
                <c:pt idx="144">
                  <c:v>CGH</c:v>
                </c:pt>
                <c:pt idx="145">
                  <c:v>NOT</c:v>
                </c:pt>
                <c:pt idx="146">
                  <c:v>MAC</c:v>
                </c:pt>
                <c:pt idx="147">
                  <c:v>MKH</c:v>
                </c:pt>
                <c:pt idx="148">
                  <c:v>GWY</c:v>
                </c:pt>
                <c:pt idx="149">
                  <c:v>RFH</c:v>
                </c:pt>
                <c:pt idx="150">
                  <c:v>YDH</c:v>
                </c:pt>
                <c:pt idx="151">
                  <c:v>WIR</c:v>
                </c:pt>
                <c:pt idx="152">
                  <c:v>POW</c:v>
                </c:pt>
                <c:pt idx="153">
                  <c:v>JPH</c:v>
                </c:pt>
                <c:pt idx="154">
                  <c:v>AIR</c:v>
                </c:pt>
                <c:pt idx="155">
                  <c:v>RGH</c:v>
                </c:pt>
                <c:pt idx="156">
                  <c:v>WAT</c:v>
                </c:pt>
                <c:pt idx="157">
                  <c:v>BAS</c:v>
                </c:pt>
                <c:pt idx="158">
                  <c:v>SEH</c:v>
                </c:pt>
                <c:pt idx="159">
                  <c:v>NMG</c:v>
                </c:pt>
                <c:pt idx="160">
                  <c:v>CMI</c:v>
                </c:pt>
                <c:pt idx="161">
                  <c:v>CCH</c:v>
                </c:pt>
                <c:pt idx="162">
                  <c:v>NTG</c:v>
                </c:pt>
                <c:pt idx="163">
                  <c:v>DRY</c:v>
                </c:pt>
                <c:pt idx="164">
                  <c:v>LEG</c:v>
                </c:pt>
                <c:pt idx="165">
                  <c:v>IPS</c:v>
                </c:pt>
                <c:pt idx="166">
                  <c:v>WAW</c:v>
                </c:pt>
                <c:pt idx="167">
                  <c:v>UHW</c:v>
                </c:pt>
                <c:pt idx="168">
                  <c:v>SAN</c:v>
                </c:pt>
                <c:pt idx="169">
                  <c:v>QAP</c:v>
                </c:pt>
                <c:pt idx="170">
                  <c:v>UHC</c:v>
                </c:pt>
                <c:pt idx="171">
                  <c:v>NCR</c:v>
                </c:pt>
                <c:pt idx="172">
                  <c:v>RCH</c:v>
                </c:pt>
                <c:pt idx="173">
                  <c:v>NWG</c:v>
                </c:pt>
                <c:pt idx="174">
                  <c:v>LIS</c:v>
                </c:pt>
                <c:pt idx="175">
                  <c:v>PIN</c:v>
                </c:pt>
                <c:pt idx="176">
                  <c:v>MOR</c:v>
                </c:pt>
                <c:pt idx="177">
                  <c:v>DID</c:v>
                </c:pt>
                <c:pt idx="178">
                  <c:v>BED</c:v>
                </c:pt>
                <c:pt idx="179">
                  <c:v>FAZ</c:v>
                </c:pt>
                <c:pt idx="180">
                  <c:v>TGA</c:v>
                </c:pt>
                <c:pt idx="181">
                  <c:v>RAD</c:v>
                </c:pt>
                <c:pt idx="182">
                  <c:v>GHS</c:v>
                </c:pt>
                <c:pt idx="183">
                  <c:v>NOR</c:v>
                </c:pt>
                <c:pt idx="184">
                  <c:v>WHC</c:v>
                </c:pt>
                <c:pt idx="185">
                  <c:v>HCH</c:v>
                </c:pt>
                <c:pt idx="186">
                  <c:v>RSS</c:v>
                </c:pt>
              </c:strCache>
            </c:strRef>
          </c:cat>
          <c:val>
            <c:numRef>
              <c:f>'Critical Care (Highest Risk)'!$D$2:$D$188</c:f>
              <c:numCache>
                <c:formatCode>General</c:formatCode>
                <c:ptCount val="187"/>
                <c:pt idx="0">
                  <c:v>0.0</c:v>
                </c:pt>
                <c:pt idx="1">
                  <c:v>0.0</c:v>
                </c:pt>
                <c:pt idx="2">
                  <c:v>0.0</c:v>
                </c:pt>
                <c:pt idx="3">
                  <c:v>0.0</c:v>
                </c:pt>
                <c:pt idx="4">
                  <c:v>0.0</c:v>
                </c:pt>
                <c:pt idx="5">
                  <c:v>0.0</c:v>
                </c:pt>
                <c:pt idx="6">
                  <c:v>0.0</c:v>
                </c:pt>
                <c:pt idx="7">
                  <c:v>0.0</c:v>
                </c:pt>
                <c:pt idx="8">
                  <c:v>0.0</c:v>
                </c:pt>
                <c:pt idx="9">
                  <c:v>0.0</c:v>
                </c:pt>
                <c:pt idx="10">
                  <c:v>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98.87639999999998</c:v>
                </c:pt>
                <c:pt idx="28">
                  <c:v>98.73418</c:v>
                </c:pt>
                <c:pt idx="29">
                  <c:v>98.61111</c:v>
                </c:pt>
                <c:pt idx="30">
                  <c:v>98.4375</c:v>
                </c:pt>
                <c:pt idx="31">
                  <c:v>98.4375</c:v>
                </c:pt>
                <c:pt idx="32">
                  <c:v>98.03922</c:v>
                </c:pt>
                <c:pt idx="33">
                  <c:v>98.0</c:v>
                </c:pt>
                <c:pt idx="34">
                  <c:v>97.87233999999992</c:v>
                </c:pt>
                <c:pt idx="35">
                  <c:v>97.82608999999998</c:v>
                </c:pt>
                <c:pt idx="36">
                  <c:v>97.67442</c:v>
                </c:pt>
                <c:pt idx="37">
                  <c:v>97.61905</c:v>
                </c:pt>
                <c:pt idx="38">
                  <c:v>97.05881999999998</c:v>
                </c:pt>
                <c:pt idx="39">
                  <c:v>96.9697</c:v>
                </c:pt>
                <c:pt idx="40">
                  <c:v>96.77419</c:v>
                </c:pt>
                <c:pt idx="41">
                  <c:v>96.61017</c:v>
                </c:pt>
                <c:pt idx="42">
                  <c:v>96.42857</c:v>
                </c:pt>
                <c:pt idx="43">
                  <c:v>96.42857</c:v>
                </c:pt>
                <c:pt idx="44">
                  <c:v>96.05263999999998</c:v>
                </c:pt>
                <c:pt idx="45">
                  <c:v>95.94595</c:v>
                </c:pt>
                <c:pt idx="46">
                  <c:v>95.45454</c:v>
                </c:pt>
                <c:pt idx="47">
                  <c:v>95.2381</c:v>
                </c:pt>
                <c:pt idx="48">
                  <c:v>95.2381</c:v>
                </c:pt>
                <c:pt idx="49">
                  <c:v>95.16129</c:v>
                </c:pt>
                <c:pt idx="50">
                  <c:v>95.0</c:v>
                </c:pt>
                <c:pt idx="51">
                  <c:v>94.87179999999998</c:v>
                </c:pt>
                <c:pt idx="52">
                  <c:v>94.87179999999998</c:v>
                </c:pt>
                <c:pt idx="53">
                  <c:v>94.73684</c:v>
                </c:pt>
                <c:pt idx="54">
                  <c:v>94.73684</c:v>
                </c:pt>
                <c:pt idx="55">
                  <c:v>94.5946</c:v>
                </c:pt>
                <c:pt idx="56">
                  <c:v>94.54546</c:v>
                </c:pt>
                <c:pt idx="57">
                  <c:v>94.11765</c:v>
                </c:pt>
                <c:pt idx="58">
                  <c:v>94.11765</c:v>
                </c:pt>
                <c:pt idx="59">
                  <c:v>94.11765</c:v>
                </c:pt>
                <c:pt idx="60">
                  <c:v>94.04762</c:v>
                </c:pt>
                <c:pt idx="61">
                  <c:v>94.04762</c:v>
                </c:pt>
                <c:pt idx="62">
                  <c:v>94.02984999999998</c:v>
                </c:pt>
                <c:pt idx="63">
                  <c:v>94.0</c:v>
                </c:pt>
                <c:pt idx="64">
                  <c:v>93.90244</c:v>
                </c:pt>
                <c:pt idx="65">
                  <c:v>93.84615</c:v>
                </c:pt>
                <c:pt idx="66">
                  <c:v>93.67087999999993</c:v>
                </c:pt>
                <c:pt idx="67">
                  <c:v>93.51852</c:v>
                </c:pt>
                <c:pt idx="68">
                  <c:v>93.10344999999998</c:v>
                </c:pt>
                <c:pt idx="69">
                  <c:v>93.05556</c:v>
                </c:pt>
                <c:pt idx="70">
                  <c:v>92.85714</c:v>
                </c:pt>
                <c:pt idx="71">
                  <c:v>92.68292999999998</c:v>
                </c:pt>
                <c:pt idx="72">
                  <c:v>92.30769</c:v>
                </c:pt>
                <c:pt idx="73">
                  <c:v>92.30769</c:v>
                </c:pt>
                <c:pt idx="74">
                  <c:v>92.20779</c:v>
                </c:pt>
                <c:pt idx="75">
                  <c:v>91.91919</c:v>
                </c:pt>
                <c:pt idx="76">
                  <c:v>91.83672999999998</c:v>
                </c:pt>
                <c:pt idx="77">
                  <c:v>91.66666</c:v>
                </c:pt>
                <c:pt idx="78">
                  <c:v>91.66666</c:v>
                </c:pt>
                <c:pt idx="79">
                  <c:v>91.48936</c:v>
                </c:pt>
                <c:pt idx="80">
                  <c:v>91.42857</c:v>
                </c:pt>
                <c:pt idx="81">
                  <c:v>91.42857</c:v>
                </c:pt>
                <c:pt idx="82">
                  <c:v>91.37930999999998</c:v>
                </c:pt>
                <c:pt idx="83">
                  <c:v>90.78947</c:v>
                </c:pt>
                <c:pt idx="84">
                  <c:v>90.76923</c:v>
                </c:pt>
                <c:pt idx="85">
                  <c:v>90.74074</c:v>
                </c:pt>
                <c:pt idx="86">
                  <c:v>90.69768</c:v>
                </c:pt>
                <c:pt idx="87">
                  <c:v>90.62499999999998</c:v>
                </c:pt>
                <c:pt idx="88">
                  <c:v>90.62499999999998</c:v>
                </c:pt>
                <c:pt idx="89">
                  <c:v>90.0</c:v>
                </c:pt>
                <c:pt idx="90">
                  <c:v>89.70587999999998</c:v>
                </c:pt>
                <c:pt idx="91">
                  <c:v>89.65516999999998</c:v>
                </c:pt>
                <c:pt idx="92">
                  <c:v>89.47369</c:v>
                </c:pt>
                <c:pt idx="93">
                  <c:v>89.47369</c:v>
                </c:pt>
                <c:pt idx="94">
                  <c:v>89.28570999999998</c:v>
                </c:pt>
                <c:pt idx="95">
                  <c:v>88.88888999999998</c:v>
                </c:pt>
                <c:pt idx="96">
                  <c:v>88.88888999999998</c:v>
                </c:pt>
                <c:pt idx="97">
                  <c:v>88.77550999999998</c:v>
                </c:pt>
                <c:pt idx="98">
                  <c:v>88.4058</c:v>
                </c:pt>
                <c:pt idx="99">
                  <c:v>87.93104</c:v>
                </c:pt>
                <c:pt idx="100">
                  <c:v>87.87877999999992</c:v>
                </c:pt>
                <c:pt idx="101">
                  <c:v>0.0</c:v>
                </c:pt>
                <c:pt idx="102">
                  <c:v>87.5</c:v>
                </c:pt>
                <c:pt idx="103">
                  <c:v>87.17948999999994</c:v>
                </c:pt>
                <c:pt idx="104">
                  <c:v>87.09677</c:v>
                </c:pt>
                <c:pt idx="105">
                  <c:v>86.95652</c:v>
                </c:pt>
                <c:pt idx="106">
                  <c:v>86.88525</c:v>
                </c:pt>
                <c:pt idx="107">
                  <c:v>86.66666</c:v>
                </c:pt>
                <c:pt idx="108">
                  <c:v>86.20689</c:v>
                </c:pt>
                <c:pt idx="109">
                  <c:v>86.20689</c:v>
                </c:pt>
                <c:pt idx="110">
                  <c:v>86.13861</c:v>
                </c:pt>
                <c:pt idx="111">
                  <c:v>86.11111</c:v>
                </c:pt>
                <c:pt idx="112">
                  <c:v>86.0</c:v>
                </c:pt>
                <c:pt idx="113">
                  <c:v>85.71429</c:v>
                </c:pt>
                <c:pt idx="114">
                  <c:v>85.54217000000001</c:v>
                </c:pt>
                <c:pt idx="115">
                  <c:v>85.48387</c:v>
                </c:pt>
                <c:pt idx="116">
                  <c:v>85.41666</c:v>
                </c:pt>
                <c:pt idx="117">
                  <c:v>85.2459</c:v>
                </c:pt>
                <c:pt idx="118">
                  <c:v>85.18518999999998</c:v>
                </c:pt>
                <c:pt idx="119">
                  <c:v>84.84849</c:v>
                </c:pt>
                <c:pt idx="120">
                  <c:v>84.82143</c:v>
                </c:pt>
                <c:pt idx="121">
                  <c:v>84.81013</c:v>
                </c:pt>
                <c:pt idx="122">
                  <c:v>84.68468</c:v>
                </c:pt>
                <c:pt idx="123">
                  <c:v>84.61538999999998</c:v>
                </c:pt>
                <c:pt idx="124">
                  <c:v>84.44444</c:v>
                </c:pt>
                <c:pt idx="125">
                  <c:v>84.37499999999998</c:v>
                </c:pt>
                <c:pt idx="126">
                  <c:v>83.63635999999998</c:v>
                </c:pt>
                <c:pt idx="127">
                  <c:v>0.0</c:v>
                </c:pt>
                <c:pt idx="128">
                  <c:v>83.33333999999998</c:v>
                </c:pt>
                <c:pt idx="129">
                  <c:v>83.33333999999998</c:v>
                </c:pt>
                <c:pt idx="130">
                  <c:v>83.09859</c:v>
                </c:pt>
                <c:pt idx="131">
                  <c:v>82.14286</c:v>
                </c:pt>
                <c:pt idx="132">
                  <c:v>82.02246999999998</c:v>
                </c:pt>
                <c:pt idx="133">
                  <c:v>81.48148</c:v>
                </c:pt>
                <c:pt idx="134">
                  <c:v>81.03448</c:v>
                </c:pt>
                <c:pt idx="135">
                  <c:v>80.39216</c:v>
                </c:pt>
                <c:pt idx="136">
                  <c:v>80.35714</c:v>
                </c:pt>
                <c:pt idx="137">
                  <c:v>80.15872999999998</c:v>
                </c:pt>
                <c:pt idx="138">
                  <c:v>80.0</c:v>
                </c:pt>
                <c:pt idx="139">
                  <c:v>80.0</c:v>
                </c:pt>
                <c:pt idx="140">
                  <c:v>80.0</c:v>
                </c:pt>
                <c:pt idx="141">
                  <c:v>80.0</c:v>
                </c:pt>
                <c:pt idx="142">
                  <c:v>79.54546</c:v>
                </c:pt>
                <c:pt idx="143">
                  <c:v>79.06977</c:v>
                </c:pt>
                <c:pt idx="144">
                  <c:v>78.94736</c:v>
                </c:pt>
                <c:pt idx="145">
                  <c:v>78.57143</c:v>
                </c:pt>
                <c:pt idx="146">
                  <c:v>78.57143</c:v>
                </c:pt>
                <c:pt idx="147">
                  <c:v>78.57143</c:v>
                </c:pt>
                <c:pt idx="148">
                  <c:v>78.46154</c:v>
                </c:pt>
                <c:pt idx="149">
                  <c:v>78.26087</c:v>
                </c:pt>
                <c:pt idx="150">
                  <c:v>77.77777999999998</c:v>
                </c:pt>
                <c:pt idx="151">
                  <c:v>77.77777999999998</c:v>
                </c:pt>
                <c:pt idx="152">
                  <c:v>77.61194</c:v>
                </c:pt>
                <c:pt idx="153">
                  <c:v>77.35848999999995</c:v>
                </c:pt>
                <c:pt idx="154">
                  <c:v>77.14286</c:v>
                </c:pt>
                <c:pt idx="155">
                  <c:v>77.08333999999998</c:v>
                </c:pt>
                <c:pt idx="156">
                  <c:v>76.8421</c:v>
                </c:pt>
                <c:pt idx="157">
                  <c:v>76.74419</c:v>
                </c:pt>
                <c:pt idx="158">
                  <c:v>76.66666</c:v>
                </c:pt>
                <c:pt idx="159">
                  <c:v>76.5625</c:v>
                </c:pt>
                <c:pt idx="160">
                  <c:v>75.67566999999998</c:v>
                </c:pt>
                <c:pt idx="161">
                  <c:v>0.0</c:v>
                </c:pt>
                <c:pt idx="162">
                  <c:v>75.0</c:v>
                </c:pt>
                <c:pt idx="163">
                  <c:v>74.57627</c:v>
                </c:pt>
                <c:pt idx="164">
                  <c:v>74.35896999999998</c:v>
                </c:pt>
                <c:pt idx="165">
                  <c:v>72.46377</c:v>
                </c:pt>
                <c:pt idx="166">
                  <c:v>72.4138</c:v>
                </c:pt>
                <c:pt idx="167">
                  <c:v>72.0339</c:v>
                </c:pt>
                <c:pt idx="168">
                  <c:v>71.87499999999998</c:v>
                </c:pt>
                <c:pt idx="169">
                  <c:v>70.83333999999998</c:v>
                </c:pt>
                <c:pt idx="170">
                  <c:v>69.56522</c:v>
                </c:pt>
                <c:pt idx="171">
                  <c:v>68.0</c:v>
                </c:pt>
                <c:pt idx="172">
                  <c:v>67.27272999999998</c:v>
                </c:pt>
                <c:pt idx="173">
                  <c:v>0.0</c:v>
                </c:pt>
                <c:pt idx="174">
                  <c:v>66.66666</c:v>
                </c:pt>
                <c:pt idx="175">
                  <c:v>66.66666</c:v>
                </c:pt>
                <c:pt idx="176">
                  <c:v>66.18705</c:v>
                </c:pt>
                <c:pt idx="177">
                  <c:v>66.10169</c:v>
                </c:pt>
                <c:pt idx="178">
                  <c:v>65.85366</c:v>
                </c:pt>
                <c:pt idx="179">
                  <c:v>64.70587999999998</c:v>
                </c:pt>
                <c:pt idx="180">
                  <c:v>63.46154000000001</c:v>
                </c:pt>
                <c:pt idx="181">
                  <c:v>62.85714</c:v>
                </c:pt>
                <c:pt idx="182">
                  <c:v>62.68657</c:v>
                </c:pt>
                <c:pt idx="183">
                  <c:v>62.5</c:v>
                </c:pt>
                <c:pt idx="184">
                  <c:v>61.53846</c:v>
                </c:pt>
                <c:pt idx="185">
                  <c:v>60.60606000000001</c:v>
                </c:pt>
                <c:pt idx="186">
                  <c:v>54.94505</c:v>
                </c:pt>
              </c:numCache>
            </c:numRef>
          </c:val>
          <c:extLst xmlns:c16r2="http://schemas.microsoft.com/office/drawing/2015/06/chart">
            <c:ext xmlns:c16="http://schemas.microsoft.com/office/drawing/2014/chart" uri="{C3380CC4-5D6E-409C-BE32-E72D297353CC}">
              <c16:uniqueId val="{00000000-8994-4BC9-B2EC-85F6AFFEC96E}"/>
            </c:ext>
          </c:extLst>
        </c:ser>
        <c:ser>
          <c:idx val="1"/>
          <c:order val="1"/>
          <c:spPr>
            <a:solidFill>
              <a:schemeClr val="tx1"/>
            </a:solidFill>
            <a:effectLst/>
          </c:spPr>
          <c:invertIfNegative val="0"/>
          <c:cat>
            <c:strRef>
              <c:f>'Critical Care (Highest Risk)'!$A$2:$A$188</c:f>
              <c:strCache>
                <c:ptCount val="187"/>
                <c:pt idx="0">
                  <c:v>MST</c:v>
                </c:pt>
                <c:pt idx="1">
                  <c:v>UHL</c:v>
                </c:pt>
                <c:pt idx="2">
                  <c:v>WLT</c:v>
                </c:pt>
                <c:pt idx="3">
                  <c:v>EAL</c:v>
                </c:pt>
                <c:pt idx="4">
                  <c:v>FRR</c:v>
                </c:pt>
                <c:pt idx="5">
                  <c:v>BMP</c:v>
                </c:pt>
                <c:pt idx="6">
                  <c:v>CTY</c:v>
                </c:pt>
                <c:pt idx="7">
                  <c:v>HHX</c:v>
                </c:pt>
                <c:pt idx="8">
                  <c:v>CHR</c:v>
                </c:pt>
                <c:pt idx="9">
                  <c:v>CAS</c:v>
                </c:pt>
                <c:pt idx="10">
                  <c:v>MAR</c:v>
                </c:pt>
                <c:pt idx="11">
                  <c:v>PAP</c:v>
                </c:pt>
                <c:pt idx="12">
                  <c:v>WES</c:v>
                </c:pt>
                <c:pt idx="13">
                  <c:v>CHX</c:v>
                </c:pt>
                <c:pt idx="14">
                  <c:v>NMH</c:v>
                </c:pt>
                <c:pt idx="15">
                  <c:v>LHC</c:v>
                </c:pt>
                <c:pt idx="16">
                  <c:v>FGH</c:v>
                </c:pt>
                <c:pt idx="17">
                  <c:v>HAR</c:v>
                </c:pt>
                <c:pt idx="18">
                  <c:v>HOM</c:v>
                </c:pt>
                <c:pt idx="19">
                  <c:v>KTH</c:v>
                </c:pt>
                <c:pt idx="20">
                  <c:v>BRG</c:v>
                </c:pt>
                <c:pt idx="21">
                  <c:v>UCL</c:v>
                </c:pt>
                <c:pt idx="22">
                  <c:v>RHC</c:v>
                </c:pt>
                <c:pt idx="23">
                  <c:v>HUL</c:v>
                </c:pt>
                <c:pt idx="24">
                  <c:v>SHC</c:v>
                </c:pt>
                <c:pt idx="25">
                  <c:v>WSH</c:v>
                </c:pt>
                <c:pt idx="26">
                  <c:v>QEG</c:v>
                </c:pt>
                <c:pt idx="27">
                  <c:v>NPH</c:v>
                </c:pt>
                <c:pt idx="28">
                  <c:v>TUN</c:v>
                </c:pt>
                <c:pt idx="29">
                  <c:v>PMS</c:v>
                </c:pt>
                <c:pt idx="30">
                  <c:v>LIN</c:v>
                </c:pt>
                <c:pt idx="31">
                  <c:v>SLF</c:v>
                </c:pt>
                <c:pt idx="32">
                  <c:v>WDH</c:v>
                </c:pt>
                <c:pt idx="33">
                  <c:v>RUS</c:v>
                </c:pt>
                <c:pt idx="34">
                  <c:v>MDW</c:v>
                </c:pt>
                <c:pt idx="35">
                  <c:v>STR</c:v>
                </c:pt>
                <c:pt idx="36">
                  <c:v>ESU</c:v>
                </c:pt>
                <c:pt idx="37">
                  <c:v>CHE</c:v>
                </c:pt>
                <c:pt idx="38">
                  <c:v>LER</c:v>
                </c:pt>
                <c:pt idx="39">
                  <c:v>SGH</c:v>
                </c:pt>
                <c:pt idx="40">
                  <c:v>NHH</c:v>
                </c:pt>
                <c:pt idx="41">
                  <c:v>QKL</c:v>
                </c:pt>
                <c:pt idx="42">
                  <c:v>FRM</c:v>
                </c:pt>
                <c:pt idx="43">
                  <c:v>GEO</c:v>
                </c:pt>
                <c:pt idx="44">
                  <c:v>WHH</c:v>
                </c:pt>
                <c:pt idx="45">
                  <c:v>SPH</c:v>
                </c:pt>
                <c:pt idx="46">
                  <c:v>BNT</c:v>
                </c:pt>
                <c:pt idx="47">
                  <c:v>COC</c:v>
                </c:pt>
                <c:pt idx="48">
                  <c:v>GLG</c:v>
                </c:pt>
                <c:pt idx="49">
                  <c:v>WYT</c:v>
                </c:pt>
                <c:pt idx="50">
                  <c:v>LON</c:v>
                </c:pt>
                <c:pt idx="51">
                  <c:v>ROT</c:v>
                </c:pt>
                <c:pt idx="52">
                  <c:v>WRC</c:v>
                </c:pt>
                <c:pt idx="53">
                  <c:v>LEW</c:v>
                </c:pt>
                <c:pt idx="54">
                  <c:v>NDD</c:v>
                </c:pt>
                <c:pt idx="55">
                  <c:v>DAR</c:v>
                </c:pt>
                <c:pt idx="56">
                  <c:v>KMH</c:v>
                </c:pt>
                <c:pt idx="57">
                  <c:v>KCH</c:v>
                </c:pt>
                <c:pt idx="58">
                  <c:v>MRI</c:v>
                </c:pt>
                <c:pt idx="59">
                  <c:v>BLA</c:v>
                </c:pt>
                <c:pt idx="60">
                  <c:v>BAT</c:v>
                </c:pt>
                <c:pt idx="61">
                  <c:v>PET</c:v>
                </c:pt>
                <c:pt idx="62">
                  <c:v>NTH</c:v>
                </c:pt>
                <c:pt idx="63">
                  <c:v>SMH</c:v>
                </c:pt>
                <c:pt idx="64">
                  <c:v>STH</c:v>
                </c:pt>
                <c:pt idx="65">
                  <c:v>MPH</c:v>
                </c:pt>
                <c:pt idx="66">
                  <c:v>RVN</c:v>
                </c:pt>
                <c:pt idx="67">
                  <c:v>EBH</c:v>
                </c:pt>
                <c:pt idx="68">
                  <c:v>BOL</c:v>
                </c:pt>
                <c:pt idx="69">
                  <c:v>VIC</c:v>
                </c:pt>
                <c:pt idx="70">
                  <c:v>LEI</c:v>
                </c:pt>
                <c:pt idx="71">
                  <c:v>BAR</c:v>
                </c:pt>
                <c:pt idx="72">
                  <c:v>SAL</c:v>
                </c:pt>
                <c:pt idx="73">
                  <c:v>RSU</c:v>
                </c:pt>
                <c:pt idx="74">
                  <c:v>GWE</c:v>
                </c:pt>
                <c:pt idx="75">
                  <c:v>GLO</c:v>
                </c:pt>
                <c:pt idx="76">
                  <c:v>SHH</c:v>
                </c:pt>
                <c:pt idx="77">
                  <c:v>STM</c:v>
                </c:pt>
                <c:pt idx="78">
                  <c:v>AEI</c:v>
                </c:pt>
                <c:pt idx="79">
                  <c:v>FRE</c:v>
                </c:pt>
                <c:pt idx="80">
                  <c:v>DVH</c:v>
                </c:pt>
                <c:pt idx="81">
                  <c:v>SCA</c:v>
                </c:pt>
                <c:pt idx="82">
                  <c:v>QEQ</c:v>
                </c:pt>
                <c:pt idx="83">
                  <c:v>RDE</c:v>
                </c:pt>
                <c:pt idx="84">
                  <c:v>WEX</c:v>
                </c:pt>
                <c:pt idx="85">
                  <c:v>DER</c:v>
                </c:pt>
                <c:pt idx="86">
                  <c:v>BTH</c:v>
                </c:pt>
                <c:pt idx="87">
                  <c:v>PCH</c:v>
                </c:pt>
                <c:pt idx="88">
                  <c:v>CLW</c:v>
                </c:pt>
                <c:pt idx="89">
                  <c:v>WHT</c:v>
                </c:pt>
                <c:pt idx="90">
                  <c:v>RPH</c:v>
                </c:pt>
                <c:pt idx="91">
                  <c:v>HIN</c:v>
                </c:pt>
                <c:pt idx="92">
                  <c:v>WYB</c:v>
                </c:pt>
                <c:pt idx="93">
                  <c:v>RSC</c:v>
                </c:pt>
                <c:pt idx="94">
                  <c:v>KGH</c:v>
                </c:pt>
                <c:pt idx="95">
                  <c:v>MIW</c:v>
                </c:pt>
                <c:pt idx="96">
                  <c:v>PGH</c:v>
                </c:pt>
                <c:pt idx="97">
                  <c:v>QHR</c:v>
                </c:pt>
                <c:pt idx="98">
                  <c:v>BRI</c:v>
                </c:pt>
                <c:pt idx="99">
                  <c:v>WGH</c:v>
                </c:pt>
                <c:pt idx="100">
                  <c:v>KNG</c:v>
                </c:pt>
                <c:pt idx="101">
                  <c:v>DDH</c:v>
                </c:pt>
                <c:pt idx="102">
                  <c:v>NUN</c:v>
                </c:pt>
                <c:pt idx="103">
                  <c:v>SPD</c:v>
                </c:pt>
                <c:pt idx="104">
                  <c:v>NEV</c:v>
                </c:pt>
                <c:pt idx="105">
                  <c:v>RLU</c:v>
                </c:pt>
                <c:pt idx="106">
                  <c:v>SMV</c:v>
                </c:pt>
                <c:pt idx="107">
                  <c:v>COL</c:v>
                </c:pt>
                <c:pt idx="108">
                  <c:v>BRT</c:v>
                </c:pt>
                <c:pt idx="109">
                  <c:v>HIL</c:v>
                </c:pt>
                <c:pt idx="110">
                  <c:v>PLY</c:v>
                </c:pt>
                <c:pt idx="111">
                  <c:v>GGH</c:v>
                </c:pt>
                <c:pt idx="112">
                  <c:v>SCM</c:v>
                </c:pt>
                <c:pt idx="113">
                  <c:v>BFH</c:v>
                </c:pt>
                <c:pt idx="114">
                  <c:v>RBE</c:v>
                </c:pt>
                <c:pt idx="115">
                  <c:v>OHM</c:v>
                </c:pt>
                <c:pt idx="116">
                  <c:v>NSH</c:v>
                </c:pt>
                <c:pt idx="117">
                  <c:v>WRG</c:v>
                </c:pt>
                <c:pt idx="118">
                  <c:v>STD</c:v>
                </c:pt>
                <c:pt idx="119">
                  <c:v>MAY</c:v>
                </c:pt>
                <c:pt idx="120">
                  <c:v>QMC</c:v>
                </c:pt>
                <c:pt idx="121">
                  <c:v>HUD</c:v>
                </c:pt>
                <c:pt idx="122">
                  <c:v>QEB</c:v>
                </c:pt>
                <c:pt idx="123">
                  <c:v>LDH</c:v>
                </c:pt>
                <c:pt idx="124">
                  <c:v>WRX</c:v>
                </c:pt>
                <c:pt idx="125">
                  <c:v>SCU</c:v>
                </c:pt>
                <c:pt idx="126">
                  <c:v>TOR</c:v>
                </c:pt>
                <c:pt idx="127">
                  <c:v>RSH</c:v>
                </c:pt>
                <c:pt idx="128">
                  <c:v>WMU</c:v>
                </c:pt>
                <c:pt idx="129">
                  <c:v>NGS</c:v>
                </c:pt>
                <c:pt idx="130">
                  <c:v>BRD</c:v>
                </c:pt>
                <c:pt idx="131">
                  <c:v>PIL</c:v>
                </c:pt>
                <c:pt idx="132">
                  <c:v>ADD</c:v>
                </c:pt>
                <c:pt idx="133">
                  <c:v>PAH</c:v>
                </c:pt>
                <c:pt idx="134">
                  <c:v>WDG</c:v>
                </c:pt>
                <c:pt idx="135">
                  <c:v>QEL</c:v>
                </c:pt>
                <c:pt idx="136">
                  <c:v>CON</c:v>
                </c:pt>
                <c:pt idx="137">
                  <c:v>SJH</c:v>
                </c:pt>
                <c:pt idx="138">
                  <c:v>WHI</c:v>
                </c:pt>
                <c:pt idx="139">
                  <c:v>RLI</c:v>
                </c:pt>
                <c:pt idx="140">
                  <c:v>YEO</c:v>
                </c:pt>
                <c:pt idx="141">
                  <c:v>SUN</c:v>
                </c:pt>
                <c:pt idx="142">
                  <c:v>BRO</c:v>
                </c:pt>
                <c:pt idx="143">
                  <c:v>WMH</c:v>
                </c:pt>
                <c:pt idx="144">
                  <c:v>CGH</c:v>
                </c:pt>
                <c:pt idx="145">
                  <c:v>NOT</c:v>
                </c:pt>
                <c:pt idx="146">
                  <c:v>MAC</c:v>
                </c:pt>
                <c:pt idx="147">
                  <c:v>MKH</c:v>
                </c:pt>
                <c:pt idx="148">
                  <c:v>GWY</c:v>
                </c:pt>
                <c:pt idx="149">
                  <c:v>RFH</c:v>
                </c:pt>
                <c:pt idx="150">
                  <c:v>YDH</c:v>
                </c:pt>
                <c:pt idx="151">
                  <c:v>WIR</c:v>
                </c:pt>
                <c:pt idx="152">
                  <c:v>POW</c:v>
                </c:pt>
                <c:pt idx="153">
                  <c:v>JPH</c:v>
                </c:pt>
                <c:pt idx="154">
                  <c:v>AIR</c:v>
                </c:pt>
                <c:pt idx="155">
                  <c:v>RGH</c:v>
                </c:pt>
                <c:pt idx="156">
                  <c:v>WAT</c:v>
                </c:pt>
                <c:pt idx="157">
                  <c:v>BAS</c:v>
                </c:pt>
                <c:pt idx="158">
                  <c:v>SEH</c:v>
                </c:pt>
                <c:pt idx="159">
                  <c:v>NMG</c:v>
                </c:pt>
                <c:pt idx="160">
                  <c:v>CMI</c:v>
                </c:pt>
                <c:pt idx="161">
                  <c:v>CCH</c:v>
                </c:pt>
                <c:pt idx="162">
                  <c:v>NTG</c:v>
                </c:pt>
                <c:pt idx="163">
                  <c:v>DRY</c:v>
                </c:pt>
                <c:pt idx="164">
                  <c:v>LEG</c:v>
                </c:pt>
                <c:pt idx="165">
                  <c:v>IPS</c:v>
                </c:pt>
                <c:pt idx="166">
                  <c:v>WAW</c:v>
                </c:pt>
                <c:pt idx="167">
                  <c:v>UHW</c:v>
                </c:pt>
                <c:pt idx="168">
                  <c:v>SAN</c:v>
                </c:pt>
                <c:pt idx="169">
                  <c:v>QAP</c:v>
                </c:pt>
                <c:pt idx="170">
                  <c:v>UHC</c:v>
                </c:pt>
                <c:pt idx="171">
                  <c:v>NCR</c:v>
                </c:pt>
                <c:pt idx="172">
                  <c:v>RCH</c:v>
                </c:pt>
                <c:pt idx="173">
                  <c:v>NWG</c:v>
                </c:pt>
                <c:pt idx="174">
                  <c:v>LIS</c:v>
                </c:pt>
                <c:pt idx="175">
                  <c:v>PIN</c:v>
                </c:pt>
                <c:pt idx="176">
                  <c:v>MOR</c:v>
                </c:pt>
                <c:pt idx="177">
                  <c:v>DID</c:v>
                </c:pt>
                <c:pt idx="178">
                  <c:v>BED</c:v>
                </c:pt>
                <c:pt idx="179">
                  <c:v>FAZ</c:v>
                </c:pt>
                <c:pt idx="180">
                  <c:v>TGA</c:v>
                </c:pt>
                <c:pt idx="181">
                  <c:v>RAD</c:v>
                </c:pt>
                <c:pt idx="182">
                  <c:v>GHS</c:v>
                </c:pt>
                <c:pt idx="183">
                  <c:v>NOR</c:v>
                </c:pt>
                <c:pt idx="184">
                  <c:v>WHC</c:v>
                </c:pt>
                <c:pt idx="185">
                  <c:v>HCH</c:v>
                </c:pt>
                <c:pt idx="186">
                  <c:v>RSS</c:v>
                </c:pt>
              </c:strCache>
            </c:strRef>
          </c:cat>
          <c:val>
            <c:numRef>
              <c:f>'Critical Care (Highest Risk)'!$E$2:$E$188</c:f>
              <c:numCache>
                <c:formatCode>General</c:formatCode>
                <c:ptCount val="187"/>
                <c:pt idx="0">
                  <c:v>100.0</c:v>
                </c:pt>
                <c:pt idx="1">
                  <c:v>100.0</c:v>
                </c:pt>
                <c:pt idx="2">
                  <c:v>100.0</c:v>
                </c:pt>
                <c:pt idx="3">
                  <c:v>100.0</c:v>
                </c:pt>
                <c:pt idx="4">
                  <c:v>100.0</c:v>
                </c:pt>
                <c:pt idx="5">
                  <c:v>100.0</c:v>
                </c:pt>
                <c:pt idx="6">
                  <c:v>100.0</c:v>
                </c:pt>
                <c:pt idx="7">
                  <c:v>100.0</c:v>
                </c:pt>
                <c:pt idx="8">
                  <c:v>100.0</c:v>
                </c:pt>
                <c:pt idx="9">
                  <c:v>100.0</c:v>
                </c:pt>
                <c:pt idx="10">
                  <c:v>100.0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87.5</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83.33333999999998</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75.0</c:v>
                </c:pt>
                <c:pt idx="162">
                  <c:v>0.0</c:v>
                </c:pt>
                <c:pt idx="163">
                  <c:v>0.0</c:v>
                </c:pt>
                <c:pt idx="164">
                  <c:v>0.0</c:v>
                </c:pt>
                <c:pt idx="165">
                  <c:v>0.0</c:v>
                </c:pt>
                <c:pt idx="166">
                  <c:v>0.0</c:v>
                </c:pt>
                <c:pt idx="167">
                  <c:v>0.0</c:v>
                </c:pt>
                <c:pt idx="168">
                  <c:v>0.0</c:v>
                </c:pt>
                <c:pt idx="169">
                  <c:v>0.0</c:v>
                </c:pt>
                <c:pt idx="170">
                  <c:v>0.0</c:v>
                </c:pt>
                <c:pt idx="171">
                  <c:v>0.0</c:v>
                </c:pt>
                <c:pt idx="172">
                  <c:v>0.0</c:v>
                </c:pt>
                <c:pt idx="173">
                  <c:v>66.66666</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numCache>
            </c:numRef>
          </c:val>
          <c:extLst xmlns:c16r2="http://schemas.microsoft.com/office/drawing/2015/06/chart">
            <c:ext xmlns:c16="http://schemas.microsoft.com/office/drawing/2014/chart" uri="{C3380CC4-5D6E-409C-BE32-E72D297353CC}">
              <c16:uniqueId val="{00000001-8994-4BC9-B2EC-85F6AFFEC96E}"/>
            </c:ext>
          </c:extLst>
        </c:ser>
        <c:dLbls>
          <c:showLegendKey val="0"/>
          <c:showVal val="0"/>
          <c:showCatName val="0"/>
          <c:showSerName val="0"/>
          <c:showPercent val="0"/>
          <c:showBubbleSize val="0"/>
        </c:dLbls>
        <c:gapWidth val="0"/>
        <c:overlap val="100"/>
        <c:axId val="-935872512"/>
        <c:axId val="-935869952"/>
      </c:barChart>
      <c:scatterChart>
        <c:scatterStyle val="lineMarker"/>
        <c:varyColors val="0"/>
        <c:ser>
          <c:idx val="2"/>
          <c:order val="2"/>
          <c:spPr>
            <a:ln w="25400">
              <a:solidFill>
                <a:schemeClr val="tx1"/>
              </a:solidFill>
              <a:prstDash val="sysDot"/>
            </a:ln>
          </c:spPr>
          <c:marker>
            <c:symbol val="none"/>
          </c:marker>
          <c:xVal>
            <c:numRef>
              <c:f>'Critical Care (Highest Risk)'!$O$2:$O$3</c:f>
              <c:numCache>
                <c:formatCode>General</c:formatCode>
                <c:ptCount val="2"/>
                <c:pt idx="0">
                  <c:v>80.0</c:v>
                </c:pt>
                <c:pt idx="1">
                  <c:v>80.0</c:v>
                </c:pt>
              </c:numCache>
            </c:numRef>
          </c:xVal>
          <c:yVal>
            <c:numRef>
              <c:f>'Critical Care (Highest Risk)'!$N$2:$N$3</c:f>
              <c:numCache>
                <c:formatCode>General</c:formatCode>
                <c:ptCount val="2"/>
                <c:pt idx="0">
                  <c:v>0.0</c:v>
                </c:pt>
                <c:pt idx="1">
                  <c:v>1.0</c:v>
                </c:pt>
              </c:numCache>
            </c:numRef>
          </c:yVal>
          <c:smooth val="0"/>
          <c:extLst xmlns:c16r2="http://schemas.microsoft.com/office/drawing/2015/06/chart">
            <c:ext xmlns:c16="http://schemas.microsoft.com/office/drawing/2014/chart" uri="{C3380CC4-5D6E-409C-BE32-E72D297353CC}">
              <c16:uniqueId val="{00000002-8994-4BC9-B2EC-85F6AFFEC96E}"/>
            </c:ext>
          </c:extLst>
        </c:ser>
        <c:dLbls>
          <c:showLegendKey val="0"/>
          <c:showVal val="0"/>
          <c:showCatName val="0"/>
          <c:showSerName val="0"/>
          <c:showPercent val="0"/>
          <c:showBubbleSize val="0"/>
        </c:dLbls>
        <c:axId val="-936007296"/>
        <c:axId val="-935971344"/>
      </c:scatterChart>
      <c:catAx>
        <c:axId val="-935872512"/>
        <c:scaling>
          <c:orientation val="minMax"/>
        </c:scaling>
        <c:delete val="1"/>
        <c:axPos val="l"/>
        <c:numFmt formatCode="General" sourceLinked="1"/>
        <c:majorTickMark val="out"/>
        <c:minorTickMark val="none"/>
        <c:tickLblPos val="nextTo"/>
        <c:crossAx val="-935869952"/>
        <c:crosses val="autoZero"/>
        <c:auto val="1"/>
        <c:lblAlgn val="ctr"/>
        <c:lblOffset val="100"/>
        <c:noMultiLvlLbl val="0"/>
      </c:catAx>
      <c:valAx>
        <c:axId val="-935869952"/>
        <c:scaling>
          <c:orientation val="minMax"/>
          <c:max val="100.0"/>
        </c:scaling>
        <c:delete val="0"/>
        <c:axPos val="b"/>
        <c:majorGridlines/>
        <c:numFmt formatCode="General" sourceLinked="1"/>
        <c:majorTickMark val="out"/>
        <c:minorTickMark val="none"/>
        <c:tickLblPos val="nextTo"/>
        <c:crossAx val="-935872512"/>
        <c:crosses val="autoZero"/>
        <c:crossBetween val="between"/>
      </c:valAx>
      <c:valAx>
        <c:axId val="-935971344"/>
        <c:scaling>
          <c:orientation val="minMax"/>
          <c:max val="1.0"/>
        </c:scaling>
        <c:delete val="1"/>
        <c:axPos val="r"/>
        <c:numFmt formatCode="General" sourceLinked="1"/>
        <c:majorTickMark val="out"/>
        <c:minorTickMark val="none"/>
        <c:tickLblPos val="nextTo"/>
        <c:crossAx val="-936007296"/>
        <c:crosses val="max"/>
        <c:crossBetween val="midCat"/>
      </c:valAx>
      <c:valAx>
        <c:axId val="-936007296"/>
        <c:scaling>
          <c:orientation val="minMax"/>
        </c:scaling>
        <c:delete val="1"/>
        <c:axPos val="b"/>
        <c:numFmt formatCode="General" sourceLinked="1"/>
        <c:majorTickMark val="out"/>
        <c:minorTickMark val="none"/>
        <c:tickLblPos val="nextTo"/>
        <c:crossAx val="-935971344"/>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charset="0"/>
              <a:buNone/>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charset="0"/>
              <a:buNone/>
              <a:defRPr sz="1200">
                <a:latin typeface="Arial" charset="0"/>
                <a:cs typeface="Arial" charset="0"/>
              </a:defRPr>
            </a:lvl1pPr>
          </a:lstStyle>
          <a:p>
            <a:pPr>
              <a:defRPr/>
            </a:pPr>
            <a:fld id="{3A9DB6A7-DBF4-48F6-9514-5773C3338BD3}" type="datetimeFigureOut">
              <a:rPr lang="en-GB"/>
              <a:pPr>
                <a:defRPr/>
              </a:pPr>
              <a:t>05/11/2017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charset="0"/>
              <a:buNone/>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a:lvl1pPr>
          </a:lstStyle>
          <a:p>
            <a:fld id="{538FE027-04D5-4CFB-B4B9-A2800FBCB9BE}" type="slidenum">
              <a:rPr lang="en-GB" altLang="en-US"/>
              <a:pPr/>
              <a:t>‹#›</a:t>
            </a:fld>
            <a:endParaRPr lang="en-GB" altLang="en-US"/>
          </a:p>
        </p:txBody>
      </p:sp>
    </p:spTree>
    <p:extLst>
      <p:ext uri="{BB962C8B-B14F-4D97-AF65-F5344CB8AC3E}">
        <p14:creationId xmlns:p14="http://schemas.microsoft.com/office/powerpoint/2010/main" val="206983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Tx/>
              <a:buNone/>
            </a:pPr>
            <a:fld id="{8A310D48-D724-4390-81C5-9B68C2E9234A}" type="slidenum">
              <a:rPr lang="en-GB" altLang="en-US">
                <a:latin typeface="Arial" panose="020B0604020202020204" pitchFamily="34" charset="0"/>
              </a:rPr>
              <a:pPr eaLnBrk="1" hangingPunct="1">
                <a:spcBef>
                  <a:spcPct val="0"/>
                </a:spcBef>
                <a:buFontTx/>
                <a:buNone/>
              </a:pPr>
              <a:t>4</a:t>
            </a:fld>
            <a:endParaRPr lang="en-GB" altLang="en-US">
              <a:latin typeface="Arial" panose="020B0604020202020204" pitchFamily="34" charset="0"/>
            </a:endParaRPr>
          </a:p>
        </p:txBody>
      </p:sp>
    </p:spTree>
    <p:extLst>
      <p:ext uri="{BB962C8B-B14F-4D97-AF65-F5344CB8AC3E}">
        <p14:creationId xmlns:p14="http://schemas.microsoft.com/office/powerpoint/2010/main" val="377485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The aim of this is to allow hospitals to find who has got XYZ policy, so that they can adapt it for their own use (esp if they can find somewhere similar to their own hospital). Do not re-invent the wheel . NHS very good at this! Steal Shamelessly – comes from Quality Improvement work. If someone is doing it well, do what they are doing, don’t reinvent it again.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Recognition</a:t>
            </a:r>
            <a:r>
              <a:rPr lang="en-GB" baseline="0" dirty="0" smtClean="0"/>
              <a:t> of importance</a:t>
            </a:r>
          </a:p>
          <a:p>
            <a:r>
              <a:rPr lang="en-GB" baseline="0" dirty="0" smtClean="0"/>
              <a:t>Appreciation of risk key to providing appropriate level of care</a:t>
            </a:r>
          </a:p>
          <a:p>
            <a:r>
              <a:rPr lang="en-GB" baseline="0" dirty="0" smtClean="0"/>
              <a:t>But whose job is it?</a:t>
            </a:r>
            <a:endParaRPr lang="en-GB" dirty="0"/>
          </a:p>
        </p:txBody>
      </p:sp>
      <p:sp>
        <p:nvSpPr>
          <p:cNvPr id="4" name="Slide Number Placeholder 3"/>
          <p:cNvSpPr>
            <a:spLocks noGrp="1"/>
          </p:cNvSpPr>
          <p:nvPr>
            <p:ph type="sldNum" sz="quarter" idx="10"/>
          </p:nvPr>
        </p:nvSpPr>
        <p:spPr/>
        <p:txBody>
          <a:bodyPr/>
          <a:lstStyle/>
          <a:p>
            <a:fld id="{3A3D04FC-CE6F-A04B-A0E3-576673B2A9E4}" type="slidenum">
              <a:rPr lang="en-US" smtClean="0"/>
              <a:t>6</a:t>
            </a:fld>
            <a:endParaRPr lang="en-US"/>
          </a:p>
        </p:txBody>
      </p:sp>
    </p:spTree>
    <p:extLst>
      <p:ext uri="{BB962C8B-B14F-4D97-AF65-F5344CB8AC3E}">
        <p14:creationId xmlns:p14="http://schemas.microsoft.com/office/powerpoint/2010/main" val="140552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Trust/department decision</a:t>
            </a:r>
            <a:r>
              <a:rPr lang="en-GB" baseline="0" dirty="0" smtClean="0"/>
              <a:t> + adjustment to behaviour at an individual level</a:t>
            </a:r>
            <a:endParaRPr lang="en-GB" dirty="0"/>
          </a:p>
        </p:txBody>
      </p:sp>
      <p:sp>
        <p:nvSpPr>
          <p:cNvPr id="4" name="Slide Number Placeholder 3"/>
          <p:cNvSpPr>
            <a:spLocks noGrp="1"/>
          </p:cNvSpPr>
          <p:nvPr>
            <p:ph type="sldNum" sz="quarter" idx="10"/>
          </p:nvPr>
        </p:nvSpPr>
        <p:spPr/>
        <p:txBody>
          <a:bodyPr/>
          <a:lstStyle/>
          <a:p>
            <a:fld id="{3A3D04FC-CE6F-A04B-A0E3-576673B2A9E4}" type="slidenum">
              <a:rPr lang="en-US" smtClean="0"/>
              <a:t>13</a:t>
            </a:fld>
            <a:endParaRPr lang="en-US"/>
          </a:p>
        </p:txBody>
      </p:sp>
    </p:spTree>
    <p:extLst>
      <p:ext uri="{BB962C8B-B14F-4D97-AF65-F5344CB8AC3E}">
        <p14:creationId xmlns:p14="http://schemas.microsoft.com/office/powerpoint/2010/main" val="290006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Requires a more system wide change</a:t>
            </a:r>
            <a:r>
              <a:rPr lang="en-GB" baseline="0" dirty="0" smtClean="0"/>
              <a:t> – policy and adequate provision of service</a:t>
            </a:r>
          </a:p>
          <a:p>
            <a:r>
              <a:rPr lang="en-GB" baseline="0" dirty="0" smtClean="0"/>
              <a:t>Proactive not reactive</a:t>
            </a:r>
            <a:endParaRPr lang="en-GB" dirty="0"/>
          </a:p>
        </p:txBody>
      </p:sp>
      <p:sp>
        <p:nvSpPr>
          <p:cNvPr id="4" name="Slide Number Placeholder 3"/>
          <p:cNvSpPr>
            <a:spLocks noGrp="1"/>
          </p:cNvSpPr>
          <p:nvPr>
            <p:ph type="sldNum" sz="quarter" idx="10"/>
          </p:nvPr>
        </p:nvSpPr>
        <p:spPr/>
        <p:txBody>
          <a:bodyPr/>
          <a:lstStyle/>
          <a:p>
            <a:fld id="{3A3D04FC-CE6F-A04B-A0E3-576673B2A9E4}" type="slidenum">
              <a:rPr lang="en-US" smtClean="0"/>
              <a:t>16</a:t>
            </a:fld>
            <a:endParaRPr lang="en-US"/>
          </a:p>
        </p:txBody>
      </p:sp>
    </p:spTree>
    <p:extLst>
      <p:ext uri="{BB962C8B-B14F-4D97-AF65-F5344CB8AC3E}">
        <p14:creationId xmlns:p14="http://schemas.microsoft.com/office/powerpoint/2010/main" val="72922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Trend in the overall ONS 30-day and 90-day mortality percentage rate (split medians denoting the</a:t>
            </a:r>
            <a:br>
              <a:rPr lang="en-GB" altLang="en-US" smtClean="0"/>
            </a:br>
            <a:r>
              <a:rPr lang="en-GB" altLang="en-US" smtClean="0"/>
              <a:t>change from Year 1 to Year 2)</a:t>
            </a: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FontTx/>
              <a:buNone/>
            </a:pPr>
            <a:fld id="{43E502F8-8C70-4FF7-ACC2-958F17E0D254}" type="slidenum">
              <a:rPr lang="en-GB" altLang="en-US" smtClean="0">
                <a:latin typeface="Arial" charset="0"/>
              </a:rPr>
              <a:pPr eaLnBrk="1" hangingPunct="1">
                <a:spcBef>
                  <a:spcPct val="0"/>
                </a:spcBef>
                <a:buFontTx/>
                <a:buNone/>
              </a:pPr>
              <a:t>23</a:t>
            </a:fld>
            <a:endParaRPr lang="en-GB" altLang="en-US" smtClean="0">
              <a:latin typeface="Arial" charset="0"/>
            </a:endParaRPr>
          </a:p>
        </p:txBody>
      </p:sp>
    </p:spTree>
    <p:extLst>
      <p:ext uri="{BB962C8B-B14F-4D97-AF65-F5344CB8AC3E}">
        <p14:creationId xmlns:p14="http://schemas.microsoft.com/office/powerpoint/2010/main" val="385438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Reflects the external drivers for change. Political document.</a:t>
            </a:r>
          </a:p>
        </p:txBody>
      </p:sp>
      <p:sp>
        <p:nvSpPr>
          <p:cNvPr id="60420" name="Slide Number Placeholder 3"/>
          <p:cNvSpPr txBox="1">
            <a:spLocks noGrp="1"/>
          </p:cNvSpPr>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0" hangingPunct="0">
              <a:defRPr/>
            </a:pPr>
            <a:fld id="{4B48FD49-B9C2-4D0A-BCAD-19939EAD8767}" type="slidenum">
              <a:rPr lang="en-GB" altLang="en-US" sz="1200">
                <a:cs typeface="+mn-cs"/>
              </a:rPr>
              <a:pPr algn="r" eaLnBrk="0" hangingPunct="0">
                <a:defRPr/>
              </a:pPr>
              <a:t>30</a:t>
            </a:fld>
            <a:endParaRPr lang="en-GB" altLang="en-US" sz="1200">
              <a:cs typeface="+mn-cs"/>
            </a:endParaRPr>
          </a:p>
        </p:txBody>
      </p:sp>
    </p:spTree>
    <p:extLst>
      <p:ext uri="{BB962C8B-B14F-4D97-AF65-F5344CB8AC3E}">
        <p14:creationId xmlns:p14="http://schemas.microsoft.com/office/powerpoint/2010/main" val="30785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Reflects the external drivers for change. Political document.</a:t>
            </a:r>
          </a:p>
        </p:txBody>
      </p:sp>
      <p:sp>
        <p:nvSpPr>
          <p:cNvPr id="60420" name="Slide Number Placeholder 3"/>
          <p:cNvSpPr txBox="1">
            <a:spLocks noGrp="1"/>
          </p:cNvSpPr>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0" hangingPunct="0">
              <a:defRPr/>
            </a:pPr>
            <a:fld id="{4B48FD49-B9C2-4D0A-BCAD-19939EAD8767}" type="slidenum">
              <a:rPr lang="en-GB" altLang="en-US" sz="1200">
                <a:cs typeface="+mn-cs"/>
              </a:rPr>
              <a:pPr algn="r" eaLnBrk="0" hangingPunct="0">
                <a:defRPr/>
              </a:pPr>
              <a:t>31</a:t>
            </a:fld>
            <a:endParaRPr lang="en-GB" altLang="en-US" sz="120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NELA data has been used to inform and improve local practice, as a platform to disseminate best practice and compare standards across the country. Most of the NELA data has been collected and used by the anaesthetic fraternity.  However it is recognised that there is wealth of data available. Several of the subspecialty surgical organisations have already tapped into the NELA data resource to allow analysis for specific surgical conditions. There are many ongoing projects several of which you will hear about at this congress. </a:t>
            </a:r>
          </a:p>
          <a:p>
            <a:r>
              <a:rPr lang="en-GB" altLang="en-US" dirty="0" smtClean="0"/>
              <a:t>IN addition NELA have been in the process of formulating and validating their own risk tool. The risk tool will be available as an APP and on the web site in the coming days .</a:t>
            </a:r>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A2A231-7A12-4312-9259-25EC5DAF4C16}" type="slidenum">
              <a:rPr lang="en-GB" altLang="en-US"/>
              <a:pPr/>
              <a:t>36</a:t>
            </a:fld>
            <a:endParaRPr lang="en-GB" altLang="en-US"/>
          </a:p>
        </p:txBody>
      </p:sp>
    </p:spTree>
    <p:extLst>
      <p:ext uri="{BB962C8B-B14F-4D97-AF65-F5344CB8AC3E}">
        <p14:creationId xmlns:p14="http://schemas.microsoft.com/office/powerpoint/2010/main" val="187983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Median calculated preoperative P-POSSUM risk of death, and observed ONS 30-day and 90-day mortality by documented preoperative risk category (Year 2 data)</a:t>
            </a:r>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FontTx/>
              <a:buNone/>
            </a:pPr>
            <a:fld id="{D450F5F5-5AE8-47DD-B94C-B4D0E5A40E40}" type="slidenum">
              <a:rPr lang="en-GB" altLang="en-US" smtClean="0">
                <a:latin typeface="Arial" charset="0"/>
              </a:rPr>
              <a:pPr eaLnBrk="1" hangingPunct="1">
                <a:spcBef>
                  <a:spcPct val="0"/>
                </a:spcBef>
                <a:buFontTx/>
                <a:buNone/>
              </a:pPr>
              <a:t>37</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70B305-1F27-46DF-AD14-434CC8DCAB33}" type="slidenum">
              <a:rPr lang="zh-CN" altLang="en-US"/>
              <a:pPr/>
              <a:t>‹#›</a:t>
            </a:fld>
            <a:endParaRPr lang="en-US" altLang="en-US"/>
          </a:p>
        </p:txBody>
      </p:sp>
    </p:spTree>
    <p:extLst>
      <p:ext uri="{BB962C8B-B14F-4D97-AF65-F5344CB8AC3E}">
        <p14:creationId xmlns:p14="http://schemas.microsoft.com/office/powerpoint/2010/main" val="428838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2FBE1C-E9C8-44E7-AC30-BA2E45054C1E}" type="slidenum">
              <a:rPr lang="zh-CN" altLang="en-US"/>
              <a:pPr/>
              <a:t>‹#›</a:t>
            </a:fld>
            <a:endParaRPr lang="en-US" altLang="en-US"/>
          </a:p>
        </p:txBody>
      </p:sp>
    </p:spTree>
    <p:extLst>
      <p:ext uri="{BB962C8B-B14F-4D97-AF65-F5344CB8AC3E}">
        <p14:creationId xmlns:p14="http://schemas.microsoft.com/office/powerpoint/2010/main" val="71393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697314-A6E4-41D3-B918-C318852DA2A4}" type="slidenum">
              <a:rPr lang="zh-CN" altLang="en-US"/>
              <a:pPr/>
              <a:t>‹#›</a:t>
            </a:fld>
            <a:endParaRPr lang="en-US" altLang="en-US"/>
          </a:p>
        </p:txBody>
      </p:sp>
    </p:spTree>
    <p:extLst>
      <p:ext uri="{BB962C8B-B14F-4D97-AF65-F5344CB8AC3E}">
        <p14:creationId xmlns:p14="http://schemas.microsoft.com/office/powerpoint/2010/main" val="219649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F26AD7FA-1220-4AE0-A04D-49A8DE900C0F}" type="datetimeFigureOut">
              <a:rPr lang="en-US"/>
              <a:pPr>
                <a:defRPr/>
              </a:pPr>
              <a:t>11/5/17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E98C49EB-C0B9-44F6-82DF-24B9DEE35CA4}" type="slidenum">
              <a:rPr lang="en-US" altLang="en-US"/>
              <a:pPr/>
              <a:t>‹#›</a:t>
            </a:fld>
            <a:endParaRPr lang="en-US" altLang="en-US"/>
          </a:p>
        </p:txBody>
      </p:sp>
    </p:spTree>
    <p:extLst>
      <p:ext uri="{BB962C8B-B14F-4D97-AF65-F5344CB8AC3E}">
        <p14:creationId xmlns:p14="http://schemas.microsoft.com/office/powerpoint/2010/main" val="284627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499BDEDD-6B68-4339-B6BC-CDEA4D8DDD8F}" type="datetimeFigureOut">
              <a:rPr lang="en-US"/>
              <a:pPr>
                <a:defRPr/>
              </a:pPr>
              <a:t>11/5/17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9167DDD0-11DB-43CE-AA15-986160BB046A}" type="slidenum">
              <a:rPr lang="en-US" altLang="en-US"/>
              <a:pPr/>
              <a:t>‹#›</a:t>
            </a:fld>
            <a:endParaRPr lang="en-US" altLang="en-US"/>
          </a:p>
        </p:txBody>
      </p:sp>
    </p:spTree>
    <p:extLst>
      <p:ext uri="{BB962C8B-B14F-4D97-AF65-F5344CB8AC3E}">
        <p14:creationId xmlns:p14="http://schemas.microsoft.com/office/powerpoint/2010/main" val="414371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12CBE6B4-DBB1-48E9-9EFD-F08752C02062}" type="datetimeFigureOut">
              <a:rPr lang="en-US"/>
              <a:pPr>
                <a:defRPr/>
              </a:pPr>
              <a:t>11/5/17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4F10E44E-99B3-4411-B870-97667AF2B538}" type="slidenum">
              <a:rPr lang="en-US" altLang="en-US"/>
              <a:pPr/>
              <a:t>‹#›</a:t>
            </a:fld>
            <a:endParaRPr lang="en-US" altLang="en-US"/>
          </a:p>
        </p:txBody>
      </p:sp>
    </p:spTree>
    <p:extLst>
      <p:ext uri="{BB962C8B-B14F-4D97-AF65-F5344CB8AC3E}">
        <p14:creationId xmlns:p14="http://schemas.microsoft.com/office/powerpoint/2010/main" val="3039038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20AF9AC3-3A35-4027-AC36-329D873A24FA}" type="datetimeFigureOut">
              <a:rPr lang="en-US"/>
              <a:pPr>
                <a:defRPr/>
              </a:pPr>
              <a:t>11/5/17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274E4C6E-040B-4524-A67A-7AAECBD6452B}" type="slidenum">
              <a:rPr lang="en-US" altLang="en-US"/>
              <a:pPr/>
              <a:t>‹#›</a:t>
            </a:fld>
            <a:endParaRPr lang="en-US" altLang="en-US"/>
          </a:p>
        </p:txBody>
      </p:sp>
    </p:spTree>
    <p:extLst>
      <p:ext uri="{BB962C8B-B14F-4D97-AF65-F5344CB8AC3E}">
        <p14:creationId xmlns:p14="http://schemas.microsoft.com/office/powerpoint/2010/main" val="309142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7B7CCACC-B026-4E56-AC3B-577545E80905}" type="datetimeFigureOut">
              <a:rPr lang="en-US"/>
              <a:pPr>
                <a:defRPr/>
              </a:pPr>
              <a:t>11/5/17</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06F6B0BF-AD4B-4422-B8D5-456C7ED11E66}" type="slidenum">
              <a:rPr lang="en-US" altLang="en-US"/>
              <a:pPr/>
              <a:t>‹#›</a:t>
            </a:fld>
            <a:endParaRPr lang="en-US" altLang="en-US"/>
          </a:p>
        </p:txBody>
      </p:sp>
    </p:spTree>
    <p:extLst>
      <p:ext uri="{BB962C8B-B14F-4D97-AF65-F5344CB8AC3E}">
        <p14:creationId xmlns:p14="http://schemas.microsoft.com/office/powerpoint/2010/main" val="183995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3253BC06-D442-4C3E-B552-216096A181C6}" type="datetimeFigureOut">
              <a:rPr lang="en-US"/>
              <a:pPr>
                <a:defRPr/>
              </a:pPr>
              <a:t>11/5/17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715B9538-8ED0-46DD-9DED-AF6DEFD92D1D}" type="slidenum">
              <a:rPr lang="en-US" altLang="en-US"/>
              <a:pPr/>
              <a:t>‹#›</a:t>
            </a:fld>
            <a:endParaRPr lang="en-US" altLang="en-US"/>
          </a:p>
        </p:txBody>
      </p:sp>
    </p:spTree>
    <p:extLst>
      <p:ext uri="{BB962C8B-B14F-4D97-AF65-F5344CB8AC3E}">
        <p14:creationId xmlns:p14="http://schemas.microsoft.com/office/powerpoint/2010/main" val="2876668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BEFC4238-652F-4DBE-9A73-DA4A24886794}" type="datetimeFigureOut">
              <a:rPr lang="en-US"/>
              <a:pPr>
                <a:defRPr/>
              </a:pPr>
              <a:t>11/5/17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5622226E-C9D1-42ED-91DC-DD2B83410257}" type="slidenum">
              <a:rPr lang="en-US" altLang="en-US"/>
              <a:pPr/>
              <a:t>‹#›</a:t>
            </a:fld>
            <a:endParaRPr lang="en-US" altLang="en-US"/>
          </a:p>
        </p:txBody>
      </p:sp>
    </p:spTree>
    <p:extLst>
      <p:ext uri="{BB962C8B-B14F-4D97-AF65-F5344CB8AC3E}">
        <p14:creationId xmlns:p14="http://schemas.microsoft.com/office/powerpoint/2010/main" val="418411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209DD23F-ADF7-41E3-BDC0-3C3BE34A8ADA}" type="datetimeFigureOut">
              <a:rPr lang="en-US"/>
              <a:pPr>
                <a:defRPr/>
              </a:pPr>
              <a:t>11/5/17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6B5B6397-A67A-4AF6-A2BA-B11DA66A6281}" type="slidenum">
              <a:rPr lang="en-US" altLang="en-US"/>
              <a:pPr/>
              <a:t>‹#›</a:t>
            </a:fld>
            <a:endParaRPr lang="en-US" altLang="en-US"/>
          </a:p>
        </p:txBody>
      </p:sp>
    </p:spTree>
    <p:extLst>
      <p:ext uri="{BB962C8B-B14F-4D97-AF65-F5344CB8AC3E}">
        <p14:creationId xmlns:p14="http://schemas.microsoft.com/office/powerpoint/2010/main" val="52319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585157-5987-4FE6-B7B1-2A6406D47480}" type="slidenum">
              <a:rPr lang="zh-CN" altLang="en-US"/>
              <a:pPr/>
              <a:t>‹#›</a:t>
            </a:fld>
            <a:endParaRPr lang="en-US" altLang="en-US"/>
          </a:p>
        </p:txBody>
      </p:sp>
    </p:spTree>
    <p:extLst>
      <p:ext uri="{BB962C8B-B14F-4D97-AF65-F5344CB8AC3E}">
        <p14:creationId xmlns:p14="http://schemas.microsoft.com/office/powerpoint/2010/main" val="1639227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A60341E7-FA21-4DA2-A125-6937ED9C2085}" type="datetimeFigureOut">
              <a:rPr lang="en-US"/>
              <a:pPr>
                <a:defRPr/>
              </a:pPr>
              <a:t>11/5/17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DFDD2F85-EF9C-4485-9067-20AEFE2FF59D}" type="slidenum">
              <a:rPr lang="en-US" altLang="en-US"/>
              <a:pPr/>
              <a:t>‹#›</a:t>
            </a:fld>
            <a:endParaRPr lang="en-US" altLang="en-US"/>
          </a:p>
        </p:txBody>
      </p:sp>
    </p:spTree>
    <p:extLst>
      <p:ext uri="{BB962C8B-B14F-4D97-AF65-F5344CB8AC3E}">
        <p14:creationId xmlns:p14="http://schemas.microsoft.com/office/powerpoint/2010/main" val="2564838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5D611BDA-2415-4A57-AB9F-F44534C2A130}" type="datetimeFigureOut">
              <a:rPr lang="en-US"/>
              <a:pPr>
                <a:defRPr/>
              </a:pPr>
              <a:t>11/5/17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34301357-90CB-4D14-9D20-322C5D2AE007}" type="slidenum">
              <a:rPr lang="en-US" altLang="en-US"/>
              <a:pPr/>
              <a:t>‹#›</a:t>
            </a:fld>
            <a:endParaRPr lang="en-US" altLang="en-US"/>
          </a:p>
        </p:txBody>
      </p:sp>
    </p:spTree>
    <p:extLst>
      <p:ext uri="{BB962C8B-B14F-4D97-AF65-F5344CB8AC3E}">
        <p14:creationId xmlns:p14="http://schemas.microsoft.com/office/powerpoint/2010/main" val="239511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fld id="{AF9F7E4E-3131-4672-B11D-A435CC52F844}" type="datetimeFigureOut">
              <a:rPr lang="en-US"/>
              <a:pPr>
                <a:defRPr/>
              </a:pPr>
              <a:t>11/5/17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buFont typeface="Arial" panose="020B0604020202020204" pitchFamily="34" charset="0"/>
              <a:buNone/>
              <a:defRPr>
                <a:latin typeface="Arial" panose="020B0604020202020204" pitchFamily="34" charset="0"/>
              </a:defRPr>
            </a:lvl1pPr>
          </a:lstStyle>
          <a:p>
            <a:fld id="{28109FF3-657E-44B5-9C6C-35B12ABD9C00}" type="slidenum">
              <a:rPr lang="en-US" altLang="en-US"/>
              <a:pPr/>
              <a:t>‹#›</a:t>
            </a:fld>
            <a:endParaRPr lang="en-US" altLang="en-US"/>
          </a:p>
        </p:txBody>
      </p:sp>
    </p:spTree>
    <p:extLst>
      <p:ext uri="{BB962C8B-B14F-4D97-AF65-F5344CB8AC3E}">
        <p14:creationId xmlns:p14="http://schemas.microsoft.com/office/powerpoint/2010/main" val="398162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A49A10-E123-4DDB-9ABA-8622F7D15569}" type="slidenum">
              <a:rPr lang="zh-CN" altLang="en-US"/>
              <a:pPr/>
              <a:t>‹#›</a:t>
            </a:fld>
            <a:endParaRPr lang="en-US" altLang="en-US"/>
          </a:p>
        </p:txBody>
      </p:sp>
    </p:spTree>
    <p:extLst>
      <p:ext uri="{BB962C8B-B14F-4D97-AF65-F5344CB8AC3E}">
        <p14:creationId xmlns:p14="http://schemas.microsoft.com/office/powerpoint/2010/main" val="5017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DC80FF-7B29-43A5-9184-6B6B94EDF803}" type="slidenum">
              <a:rPr lang="zh-CN" altLang="en-US"/>
              <a:pPr/>
              <a:t>‹#›</a:t>
            </a:fld>
            <a:endParaRPr lang="en-US" altLang="en-US"/>
          </a:p>
        </p:txBody>
      </p:sp>
    </p:spTree>
    <p:extLst>
      <p:ext uri="{BB962C8B-B14F-4D97-AF65-F5344CB8AC3E}">
        <p14:creationId xmlns:p14="http://schemas.microsoft.com/office/powerpoint/2010/main" val="156306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FFC7A11-B1F6-447A-A65C-78B596498398}" type="slidenum">
              <a:rPr lang="zh-CN" altLang="en-US"/>
              <a:pPr/>
              <a:t>‹#›</a:t>
            </a:fld>
            <a:endParaRPr lang="en-US" altLang="en-US"/>
          </a:p>
        </p:txBody>
      </p:sp>
    </p:spTree>
    <p:extLst>
      <p:ext uri="{BB962C8B-B14F-4D97-AF65-F5344CB8AC3E}">
        <p14:creationId xmlns:p14="http://schemas.microsoft.com/office/powerpoint/2010/main" val="13332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C082A67-9682-47D8-A9C5-537046C12A5B}" type="slidenum">
              <a:rPr lang="zh-CN" altLang="en-US"/>
              <a:pPr/>
              <a:t>‹#›</a:t>
            </a:fld>
            <a:endParaRPr lang="en-US" altLang="en-US"/>
          </a:p>
        </p:txBody>
      </p:sp>
    </p:spTree>
    <p:extLst>
      <p:ext uri="{BB962C8B-B14F-4D97-AF65-F5344CB8AC3E}">
        <p14:creationId xmlns:p14="http://schemas.microsoft.com/office/powerpoint/2010/main" val="28180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BE39EC0-7879-4DF7-BDE4-7B731F87EE80}" type="slidenum">
              <a:rPr lang="zh-CN" altLang="en-US"/>
              <a:pPr/>
              <a:t>‹#›</a:t>
            </a:fld>
            <a:endParaRPr lang="en-US" altLang="en-US"/>
          </a:p>
        </p:txBody>
      </p:sp>
    </p:spTree>
    <p:extLst>
      <p:ext uri="{BB962C8B-B14F-4D97-AF65-F5344CB8AC3E}">
        <p14:creationId xmlns:p14="http://schemas.microsoft.com/office/powerpoint/2010/main" val="372122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887A51-841F-4283-A197-57E72D39EDAE}" type="slidenum">
              <a:rPr lang="zh-CN" altLang="en-US"/>
              <a:pPr/>
              <a:t>‹#›</a:t>
            </a:fld>
            <a:endParaRPr lang="en-US" altLang="en-US"/>
          </a:p>
        </p:txBody>
      </p:sp>
    </p:spTree>
    <p:extLst>
      <p:ext uri="{BB962C8B-B14F-4D97-AF65-F5344CB8AC3E}">
        <p14:creationId xmlns:p14="http://schemas.microsoft.com/office/powerpoint/2010/main" val="118646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FD9763-49C0-4A53-AF30-F30334DE50D2}" type="slidenum">
              <a:rPr lang="zh-CN" altLang="en-US"/>
              <a:pPr/>
              <a:t>‹#›</a:t>
            </a:fld>
            <a:endParaRPr lang="en-US" altLang="en-US"/>
          </a:p>
        </p:txBody>
      </p:sp>
    </p:spTree>
    <p:extLst>
      <p:ext uri="{BB962C8B-B14F-4D97-AF65-F5344CB8AC3E}">
        <p14:creationId xmlns:p14="http://schemas.microsoft.com/office/powerpoint/2010/main" val="18534304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charset="-122"/>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charset="-122"/>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1400">
                <a:ea typeface="SimSun" panose="02010600030101010101" pitchFamily="2" charset="-122"/>
              </a:defRPr>
            </a:lvl1pPr>
          </a:lstStyle>
          <a:p>
            <a:fld id="{67D15720-85FE-4022-943F-F22E4309276A}" type="slidenum">
              <a:rPr lang="zh-CN"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prstClr val="black">
                    <a:tint val="75000"/>
                  </a:prstClr>
                </a:solidFill>
                <a:latin typeface="Calibri"/>
                <a:cs typeface="+mn-cs"/>
              </a:defRPr>
            </a:lvl1pPr>
          </a:lstStyle>
          <a:p>
            <a:pPr>
              <a:defRPr/>
            </a:pPr>
            <a:fld id="{6D621D03-B777-451F-9A98-BE6C3C4922F5}" type="datetimeFigureOut">
              <a:rPr lang="en-US"/>
              <a:pPr>
                <a:defRPr/>
              </a:pPr>
              <a:t>11/5/17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1DC09F9-2B2A-452B-A7F6-6FA23C5501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hyperlink" Target="http://www.nela.org.uk/" TargetMode="External"/><Relationship Id="rId7" Type="http://schemas.openxmlformats.org/officeDocument/2006/relationships/hyperlink" Target="mailto:info@nela.org.uk" TargetMode="External"/><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chart" Target="../charts/chart16.xml"/><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chart" Target="../charts/chart18.xml"/><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chart" Target="../charts/chart19.xml"/><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hyperlink" Target="http://www.data.nela.org.uk/" TargetMode="Externa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emf"/><Relationship Id="rId7" Type="http://schemas.openxmlformats.org/officeDocument/2006/relationships/image" Target="../media/image2.wmf"/><Relationship Id="rId8" Type="http://schemas.openxmlformats.org/officeDocument/2006/relationships/image" Target="../media/image3.wmf"/><Relationship Id="rId9" Type="http://schemas.openxmlformats.org/officeDocument/2006/relationships/image" Target="../media/image4.wmf"/><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chart" Target="../charts/chart20.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1.emf"/><Relationship Id="rId5" Type="http://schemas.openxmlformats.org/officeDocument/2006/relationships/image" Target="../media/image2.wmf"/><Relationship Id="rId6" Type="http://schemas.openxmlformats.org/officeDocument/2006/relationships/image" Target="../media/image3.wmf"/><Relationship Id="rId7"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323850" y="1942207"/>
            <a:ext cx="8351838" cy="3070969"/>
          </a:xfrm>
        </p:spPr>
        <p:txBody>
          <a:bodyPr/>
          <a:lstStyle/>
          <a:p>
            <a:pPr eaLnBrk="1" hangingPunct="1"/>
            <a:r>
              <a:rPr lang="en-GB" altLang="en-US" b="1" dirty="0" smtClean="0"/>
              <a:t>National Emergency Laparotomy Audit</a:t>
            </a:r>
            <a:br>
              <a:rPr lang="en-GB" altLang="en-US" b="1" dirty="0" smtClean="0"/>
            </a:br>
            <a:r>
              <a:rPr lang="en-GB" altLang="en-US" b="1" dirty="0" smtClean="0"/>
              <a:t/>
            </a:r>
            <a:br>
              <a:rPr lang="en-GB" altLang="en-US" b="1" dirty="0" smtClean="0"/>
            </a:br>
            <a:r>
              <a:rPr lang="en-GB" altLang="en-US" sz="3600" b="1" dirty="0" smtClean="0"/>
              <a:t>Improving Patient Care </a:t>
            </a:r>
            <a:endParaRPr lang="en-US" altLang="en-US" sz="3600" b="1" dirty="0" smtClean="0">
              <a:solidFill>
                <a:srgbClr val="000000"/>
              </a:solidFill>
            </a:endParaRPr>
          </a:p>
        </p:txBody>
      </p:sp>
      <p:pic>
        <p:nvPicPr>
          <p:cNvPr id="14340"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76200"/>
            <a:ext cx="1981200" cy="1339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4341" name="Group 5"/>
          <p:cNvGrpSpPr>
            <a:grpSpLocks/>
          </p:cNvGrpSpPr>
          <p:nvPr/>
        </p:nvGrpSpPr>
        <p:grpSpPr bwMode="auto">
          <a:xfrm>
            <a:off x="7162800" y="198438"/>
            <a:ext cx="1870075" cy="1108075"/>
            <a:chOff x="0" y="708"/>
            <a:chExt cx="3060" cy="1808"/>
          </a:xfrm>
        </p:grpSpPr>
        <p:pic>
          <p:nvPicPr>
            <p:cNvPr id="14343"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4"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5" name="Picture 1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4342" name="Rectangle 3"/>
          <p:cNvSpPr txBox="1">
            <a:spLocks noChangeArrowheads="1"/>
          </p:cNvSpPr>
          <p:nvPr/>
        </p:nvSpPr>
        <p:spPr bwMode="auto">
          <a:xfrm>
            <a:off x="395288" y="6002338"/>
            <a:ext cx="8229600" cy="7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lnSpc>
                <a:spcPct val="80000"/>
              </a:lnSpc>
              <a:buFontTx/>
              <a:buNone/>
            </a:pPr>
            <a:r>
              <a:rPr lang="en-GB" altLang="en-US" sz="2800">
                <a:solidFill>
                  <a:srgbClr val="AE4845"/>
                </a:solidFill>
                <a:hlinkClick r:id="rId6"/>
              </a:rPr>
              <a:t>www.nela.org.uk</a:t>
            </a:r>
            <a:r>
              <a:rPr lang="en-GB" altLang="en-US" sz="2800">
                <a:solidFill>
                  <a:srgbClr val="AE4845"/>
                </a:solidFill>
              </a:rPr>
              <a:t>		                 </a:t>
            </a:r>
            <a:r>
              <a:rPr lang="en-GB" altLang="en-US" sz="2800">
                <a:solidFill>
                  <a:srgbClr val="AE4845"/>
                </a:solidFill>
                <a:hlinkClick r:id="rId7"/>
              </a:rPr>
              <a:t>info@nela.org.uk</a:t>
            </a:r>
            <a:endParaRPr lang="en-GB" altLang="en-US" sz="2800">
              <a:solidFill>
                <a:srgbClr val="AE4845"/>
              </a:solidFill>
            </a:endParaRPr>
          </a:p>
        </p:txBody>
      </p:sp>
    </p:spTree>
    <p:extLst>
      <p:ext uri="{BB962C8B-B14F-4D97-AF65-F5344CB8AC3E}">
        <p14:creationId xmlns:p14="http://schemas.microsoft.com/office/powerpoint/2010/main" val="18018856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NELA risk score</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639289676"/>
              </p:ext>
            </p:extLst>
          </p:nvPr>
        </p:nvGraphicFramePr>
        <p:xfrm>
          <a:off x="792000" y="1635732"/>
          <a:ext cx="7560000" cy="4986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4"/>
          <p:cNvGrpSpPr>
            <a:grpSpLocks/>
          </p:cNvGrpSpPr>
          <p:nvPr/>
        </p:nvGrpSpPr>
        <p:grpSpPr bwMode="auto">
          <a:xfrm>
            <a:off x="7620000" y="6230938"/>
            <a:ext cx="1490663" cy="627062"/>
            <a:chOff x="2628000" y="1944000"/>
            <a:chExt cx="4348665" cy="1516320"/>
          </a:xfrm>
        </p:grpSpPr>
        <p:pic>
          <p:nvPicPr>
            <p:cNvPr id="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6"/>
            <p:cNvGrpSpPr>
              <a:grpSpLocks/>
            </p:cNvGrpSpPr>
            <p:nvPr/>
          </p:nvGrpSpPr>
          <p:grpSpPr bwMode="auto">
            <a:xfrm>
              <a:off x="4606925" y="1980000"/>
              <a:ext cx="2369740" cy="1404000"/>
              <a:chOff x="0" y="708"/>
              <a:chExt cx="3060" cy="1808"/>
            </a:xfrm>
          </p:grpSpPr>
          <p:pic>
            <p:nvPicPr>
              <p:cNvPr id="9"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5102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NELA vs P-POSSUM</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02612"/>
            <a:ext cx="7416824" cy="4834700"/>
          </a:xfrm>
          <a:prstGeom prst="rect">
            <a:avLst/>
          </a:prstGeom>
          <a:noFill/>
          <a:ln>
            <a:noFill/>
          </a:ln>
        </p:spPr>
      </p:pic>
      <p:grpSp>
        <p:nvGrpSpPr>
          <p:cNvPr id="7" name="Group 4"/>
          <p:cNvGrpSpPr>
            <a:grpSpLocks/>
          </p:cNvGrpSpPr>
          <p:nvPr/>
        </p:nvGrpSpPr>
        <p:grpSpPr bwMode="auto">
          <a:xfrm>
            <a:off x="7620000" y="6230938"/>
            <a:ext cx="1490663" cy="627062"/>
            <a:chOff x="2628000" y="1944000"/>
            <a:chExt cx="4348665" cy="1516320"/>
          </a:xfrm>
        </p:grpSpPr>
        <p:pic>
          <p:nvPicPr>
            <p:cNvPr id="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6"/>
            <p:cNvGrpSpPr>
              <a:grpSpLocks/>
            </p:cNvGrpSpPr>
            <p:nvPr/>
          </p:nvGrpSpPr>
          <p:grpSpPr bwMode="auto">
            <a:xfrm>
              <a:off x="4606925" y="1980000"/>
              <a:ext cx="2369740" cy="1404000"/>
              <a:chOff x="0" y="708"/>
              <a:chExt cx="3060" cy="1808"/>
            </a:xfrm>
          </p:grpSpPr>
          <p:pic>
            <p:nvPicPr>
              <p:cNvPr id="10"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96901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70789"/>
            <a:ext cx="8229600" cy="1143000"/>
          </a:xfrm>
        </p:spPr>
        <p:txBody>
          <a:bodyPr/>
          <a:lstStyle/>
          <a:p>
            <a:r>
              <a:rPr lang="en-GB" altLang="en-US" sz="4000" dirty="0" smtClean="0"/>
              <a:t>Timely access to theatre</a:t>
            </a:r>
          </a:p>
        </p:txBody>
      </p:sp>
      <p:graphicFrame>
        <p:nvGraphicFramePr>
          <p:cNvPr id="7" name="Chart 6">
            <a:extLst>
              <a:ext uri="{FF2B5EF4-FFF2-40B4-BE49-F238E27FC236}">
                <a16:creationId xmlns="" xmlns:a16="http://schemas.microsoft.com/office/drawing/2014/main" id="{00000000-0008-0000-0400-000002000000}"/>
              </a:ext>
            </a:extLst>
          </p:cNvPr>
          <p:cNvGraphicFramePr/>
          <p:nvPr>
            <p:extLst>
              <p:ext uri="{D42A27DB-BD31-4B8C-83A1-F6EECF244321}">
                <p14:modId xmlns:p14="http://schemas.microsoft.com/office/powerpoint/2010/main" val="7973174"/>
              </p:ext>
            </p:extLst>
          </p:nvPr>
        </p:nvGraphicFramePr>
        <p:xfrm>
          <a:off x="4067944" y="1124744"/>
          <a:ext cx="4320480"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529955096"/>
              </p:ext>
            </p:extLst>
          </p:nvPr>
        </p:nvGraphicFramePr>
        <p:xfrm>
          <a:off x="395536" y="2060848"/>
          <a:ext cx="3096344" cy="39031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1"/>
          <p:cNvSpPr txBox="1">
            <a:spLocks noChangeArrowheads="1"/>
          </p:cNvSpPr>
          <p:nvPr/>
        </p:nvSpPr>
        <p:spPr bwMode="auto">
          <a:xfrm>
            <a:off x="188731" y="1216188"/>
            <a:ext cx="332263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2000" dirty="0" smtClean="0"/>
              <a:t>51 </a:t>
            </a:r>
            <a:r>
              <a:rPr lang="en-GB" altLang="en-US" sz="2000" dirty="0"/>
              <a:t>hospitals </a:t>
            </a:r>
            <a:r>
              <a:rPr lang="en-GB" altLang="en-US" sz="2000" dirty="0" smtClean="0"/>
              <a:t>have expanded </a:t>
            </a:r>
            <a:r>
              <a:rPr lang="en-GB" altLang="en-US" sz="2000" dirty="0"/>
              <a:t>theatre capacity</a:t>
            </a:r>
          </a:p>
          <a:p>
            <a:pPr algn="ctr" eaLnBrk="1" hangingPunct="1">
              <a:spcBef>
                <a:spcPct val="0"/>
              </a:spcBef>
              <a:buFontTx/>
              <a:buNone/>
            </a:pPr>
            <a:endParaRPr lang="en-GB" altLang="en-US" sz="2000" dirty="0"/>
          </a:p>
        </p:txBody>
      </p:sp>
    </p:spTree>
    <p:extLst>
      <p:ext uri="{BB962C8B-B14F-4D97-AF65-F5344CB8AC3E}">
        <p14:creationId xmlns:p14="http://schemas.microsoft.com/office/powerpoint/2010/main" val="3176799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Consultant in theatre for high risk patients (≥5% mortality)</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063177900"/>
              </p:ext>
            </p:extLst>
          </p:nvPr>
        </p:nvGraphicFramePr>
        <p:xfrm>
          <a:off x="4556892" y="1700808"/>
          <a:ext cx="4272300" cy="495262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p:nvPr/>
        </p:nvPicPr>
        <p:blipFill>
          <a:blip r:embed="rId4">
            <a:extLst>
              <a:ext uri="{28A0092B-C50C-407E-A947-70E740481C1C}">
                <a14:useLocalDpi xmlns:a14="http://schemas.microsoft.com/office/drawing/2010/main"/>
              </a:ext>
            </a:extLst>
          </a:blip>
          <a:srcRect/>
          <a:stretch>
            <a:fillRect/>
          </a:stretch>
        </p:blipFill>
        <p:spPr bwMode="auto">
          <a:xfrm>
            <a:off x="323528" y="1988840"/>
            <a:ext cx="3816424" cy="4392488"/>
          </a:xfrm>
          <a:prstGeom prst="rect">
            <a:avLst/>
          </a:prstGeom>
          <a:noFill/>
          <a:ln>
            <a:noFill/>
          </a:ln>
        </p:spPr>
      </p:pic>
    </p:spTree>
    <p:extLst>
      <p:ext uri="{BB962C8B-B14F-4D97-AF65-F5344CB8AC3E}">
        <p14:creationId xmlns:p14="http://schemas.microsoft.com/office/powerpoint/2010/main" val="101722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Critical </a:t>
            </a:r>
            <a:r>
              <a:rPr lang="en-GB" altLang="en-US" dirty="0" smtClean="0"/>
              <a:t>care admission</a:t>
            </a:r>
            <a:endParaRPr lang="en-GB" dirty="0"/>
          </a:p>
        </p:txBody>
      </p:sp>
      <p:graphicFrame>
        <p:nvGraphicFramePr>
          <p:cNvPr id="4" name="Chart 3">
            <a:extLst>
              <a:ext uri="{FF2B5EF4-FFF2-40B4-BE49-F238E27FC236}">
                <a16:creationId xmlns="" xmlns:a16="http://schemas.microsoft.com/office/drawing/2014/main" id="{00000000-0008-0000-0800-000002000000}"/>
              </a:ext>
            </a:extLst>
          </p:cNvPr>
          <p:cNvGraphicFramePr/>
          <p:nvPr>
            <p:extLst>
              <p:ext uri="{D42A27DB-BD31-4B8C-83A1-F6EECF244321}">
                <p14:modId xmlns:p14="http://schemas.microsoft.com/office/powerpoint/2010/main" val="1696084924"/>
              </p:ext>
            </p:extLst>
          </p:nvPr>
        </p:nvGraphicFramePr>
        <p:xfrm>
          <a:off x="457200" y="1556792"/>
          <a:ext cx="7643192" cy="504055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a:cxnSpLocks noChangeShapeType="1"/>
          </p:cNvCxnSpPr>
          <p:nvPr/>
        </p:nvCxnSpPr>
        <p:spPr bwMode="auto">
          <a:xfrm flipV="1">
            <a:off x="3491880" y="4149080"/>
            <a:ext cx="0" cy="936104"/>
          </a:xfrm>
          <a:prstGeom prst="straightConnector1">
            <a:avLst/>
          </a:prstGeom>
          <a:noFill/>
          <a:ln w="38100" algn="ctr">
            <a:solidFill>
              <a:srgbClr val="FF0000"/>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Arrow Connector 5"/>
          <p:cNvCxnSpPr>
            <a:cxnSpLocks noChangeShapeType="1"/>
          </p:cNvCxnSpPr>
          <p:nvPr/>
        </p:nvCxnSpPr>
        <p:spPr bwMode="auto">
          <a:xfrm flipV="1">
            <a:off x="6084168" y="4149080"/>
            <a:ext cx="0" cy="936104"/>
          </a:xfrm>
          <a:prstGeom prst="straightConnector1">
            <a:avLst/>
          </a:prstGeom>
          <a:noFill/>
          <a:ln w="38100" algn="ctr">
            <a:solidFill>
              <a:srgbClr val="FF0000"/>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Straight Arrow Connector 6"/>
          <p:cNvCxnSpPr>
            <a:cxnSpLocks noChangeShapeType="1"/>
          </p:cNvCxnSpPr>
          <p:nvPr/>
        </p:nvCxnSpPr>
        <p:spPr bwMode="auto">
          <a:xfrm flipV="1">
            <a:off x="1403648" y="4149080"/>
            <a:ext cx="0" cy="936104"/>
          </a:xfrm>
          <a:prstGeom prst="straightConnector1">
            <a:avLst/>
          </a:prstGeom>
          <a:noFill/>
          <a:ln w="38100" algn="ctr">
            <a:solidFill>
              <a:srgbClr val="FF0000"/>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8" name="Group 4"/>
          <p:cNvGrpSpPr>
            <a:grpSpLocks/>
          </p:cNvGrpSpPr>
          <p:nvPr/>
        </p:nvGrpSpPr>
        <p:grpSpPr bwMode="auto">
          <a:xfrm>
            <a:off x="7620000" y="6230938"/>
            <a:ext cx="1490663" cy="627062"/>
            <a:chOff x="2628000" y="1944000"/>
            <a:chExt cx="4348665" cy="1516320"/>
          </a:xfrm>
        </p:grpSpPr>
        <p:pic>
          <p:nvPicPr>
            <p:cNvPr id="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 6"/>
            <p:cNvGrpSpPr>
              <a:grpSpLocks/>
            </p:cNvGrpSpPr>
            <p:nvPr/>
          </p:nvGrpSpPr>
          <p:grpSpPr bwMode="auto">
            <a:xfrm>
              <a:off x="4606925" y="1980000"/>
              <a:ext cx="2369740" cy="1404000"/>
              <a:chOff x="0" y="708"/>
              <a:chExt cx="3060" cy="1808"/>
            </a:xfrm>
          </p:grpSpPr>
          <p:pic>
            <p:nvPicPr>
              <p:cNvPr id="11"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1727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543903095"/>
              </p:ext>
            </p:extLst>
          </p:nvPr>
        </p:nvGraphicFramePr>
        <p:xfrm>
          <a:off x="733556" y="1321671"/>
          <a:ext cx="3528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30722" name="Title 1"/>
          <p:cNvSpPr>
            <a:spLocks noGrp="1"/>
          </p:cNvSpPr>
          <p:nvPr>
            <p:ph type="title"/>
          </p:nvPr>
        </p:nvSpPr>
        <p:spPr/>
        <p:txBody>
          <a:bodyPr/>
          <a:lstStyle/>
          <a:p>
            <a:r>
              <a:rPr lang="en-GB" altLang="en-US" smtClean="0"/>
              <a:t>Critical care admission</a:t>
            </a:r>
          </a:p>
        </p:txBody>
      </p:sp>
      <p:grpSp>
        <p:nvGrpSpPr>
          <p:cNvPr id="30723" name="Group 4"/>
          <p:cNvGrpSpPr>
            <a:grpSpLocks/>
          </p:cNvGrpSpPr>
          <p:nvPr/>
        </p:nvGrpSpPr>
        <p:grpSpPr bwMode="auto">
          <a:xfrm>
            <a:off x="7620000" y="6230938"/>
            <a:ext cx="1490663" cy="627062"/>
            <a:chOff x="2628000" y="1944000"/>
            <a:chExt cx="4348665" cy="1516320"/>
          </a:xfrm>
        </p:grpSpPr>
        <p:pic>
          <p:nvPicPr>
            <p:cNvPr id="3072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0729" name="Group 6"/>
            <p:cNvGrpSpPr>
              <a:grpSpLocks/>
            </p:cNvGrpSpPr>
            <p:nvPr/>
          </p:nvGrpSpPr>
          <p:grpSpPr bwMode="auto">
            <a:xfrm>
              <a:off x="4606925" y="1980000"/>
              <a:ext cx="2369740" cy="1404000"/>
              <a:chOff x="0" y="708"/>
              <a:chExt cx="3060" cy="1808"/>
            </a:xfrm>
          </p:grpSpPr>
          <p:pic>
            <p:nvPicPr>
              <p:cNvPr id="30730"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1"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2"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5" name="Title 1"/>
          <p:cNvSpPr txBox="1">
            <a:spLocks/>
          </p:cNvSpPr>
          <p:nvPr/>
        </p:nvSpPr>
        <p:spPr bwMode="auto">
          <a:xfrm>
            <a:off x="254611" y="6039958"/>
            <a:ext cx="8229600" cy="786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GB" altLang="en-US" sz="3200" kern="0" dirty="0" smtClean="0"/>
              <a:t>&gt;10%				5-10%</a:t>
            </a:r>
          </a:p>
        </p:txBody>
      </p:sp>
      <p:graphicFrame>
        <p:nvGraphicFramePr>
          <p:cNvPr id="14" name="Chart 13"/>
          <p:cNvGraphicFramePr>
            <a:graphicFrameLocks/>
          </p:cNvGraphicFramePr>
          <p:nvPr>
            <p:extLst>
              <p:ext uri="{D42A27DB-BD31-4B8C-83A1-F6EECF244321}">
                <p14:modId xmlns:p14="http://schemas.microsoft.com/office/powerpoint/2010/main" val="730897704"/>
              </p:ext>
            </p:extLst>
          </p:nvPr>
        </p:nvGraphicFramePr>
        <p:xfrm>
          <a:off x="5004048" y="1417637"/>
          <a:ext cx="3528000" cy="468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1817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Stubborn challenges: Elderly Care</a:t>
            </a:r>
            <a:endParaRPr lang="en-GB" sz="4000" dirty="0"/>
          </a:p>
        </p:txBody>
      </p:sp>
      <p:graphicFrame>
        <p:nvGraphicFramePr>
          <p:cNvPr id="4" name="Chart 3"/>
          <p:cNvGraphicFramePr>
            <a:graphicFrameLocks/>
          </p:cNvGraphicFramePr>
          <p:nvPr>
            <p:extLst>
              <p:ext uri="{D42A27DB-BD31-4B8C-83A1-F6EECF244321}">
                <p14:modId xmlns:p14="http://schemas.microsoft.com/office/powerpoint/2010/main" val="1263282659"/>
              </p:ext>
            </p:extLst>
          </p:nvPr>
        </p:nvGraphicFramePr>
        <p:xfrm>
          <a:off x="184150" y="1241878"/>
          <a:ext cx="8748000" cy="54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9190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t>Number of standards being met</a:t>
            </a:r>
          </a:p>
        </p:txBody>
      </p:sp>
      <p:graphicFrame>
        <p:nvGraphicFramePr>
          <p:cNvPr id="2" name="Content Placeholder 3"/>
          <p:cNvGraphicFramePr>
            <a:graphicFrameLocks noGrp="1"/>
          </p:cNvGraphicFramePr>
          <p:nvPr>
            <p:ph idx="1"/>
            <p:extLst/>
          </p:nvPr>
        </p:nvGraphicFramePr>
        <p:xfrm>
          <a:off x="1042988" y="1600200"/>
          <a:ext cx="7643812" cy="3989388"/>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TextBox 4"/>
          <p:cNvSpPr txBox="1">
            <a:spLocks noChangeArrowheads="1"/>
          </p:cNvSpPr>
          <p:nvPr/>
        </p:nvSpPr>
        <p:spPr bwMode="auto">
          <a:xfrm>
            <a:off x="2555875" y="5989638"/>
            <a:ext cx="40322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400"/>
              <a:t>Number of standards met</a:t>
            </a:r>
          </a:p>
        </p:txBody>
      </p:sp>
      <p:sp>
        <p:nvSpPr>
          <p:cNvPr id="26629" name="TextBox 5"/>
          <p:cNvSpPr txBox="1">
            <a:spLocks noChangeArrowheads="1"/>
          </p:cNvSpPr>
          <p:nvPr/>
        </p:nvSpPr>
        <p:spPr bwMode="auto">
          <a:xfrm rot="-5400000">
            <a:off x="-1239838" y="3121026"/>
            <a:ext cx="39592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a:t>Number of hospitals rated Green</a:t>
            </a:r>
          </a:p>
        </p:txBody>
      </p:sp>
      <p:grpSp>
        <p:nvGrpSpPr>
          <p:cNvPr id="26630" name="Group 4"/>
          <p:cNvGrpSpPr>
            <a:grpSpLocks/>
          </p:cNvGrpSpPr>
          <p:nvPr/>
        </p:nvGrpSpPr>
        <p:grpSpPr bwMode="auto">
          <a:xfrm>
            <a:off x="7620000" y="6230938"/>
            <a:ext cx="1490663" cy="627062"/>
            <a:chOff x="2628000" y="1944000"/>
            <a:chExt cx="4348665" cy="1516320"/>
          </a:xfrm>
        </p:grpSpPr>
        <p:pic>
          <p:nvPicPr>
            <p:cNvPr id="2663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6632" name="Group 6"/>
            <p:cNvGrpSpPr>
              <a:grpSpLocks/>
            </p:cNvGrpSpPr>
            <p:nvPr/>
          </p:nvGrpSpPr>
          <p:grpSpPr bwMode="auto">
            <a:xfrm>
              <a:off x="4606925" y="1980000"/>
              <a:ext cx="2369740" cy="1404000"/>
              <a:chOff x="0" y="708"/>
              <a:chExt cx="3060" cy="1808"/>
            </a:xfrm>
          </p:grpSpPr>
          <p:pic>
            <p:nvPicPr>
              <p:cNvPr id="26633"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5"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66956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t>Number of standards being met</a:t>
            </a:r>
          </a:p>
        </p:txBody>
      </p:sp>
      <p:graphicFrame>
        <p:nvGraphicFramePr>
          <p:cNvPr id="2" name="Content Placeholder 3"/>
          <p:cNvGraphicFramePr>
            <a:graphicFrameLocks noGrp="1"/>
          </p:cNvGraphicFramePr>
          <p:nvPr>
            <p:ph idx="1"/>
            <p:extLst/>
          </p:nvPr>
        </p:nvGraphicFramePr>
        <p:xfrm>
          <a:off x="1042988" y="1600200"/>
          <a:ext cx="7643812" cy="3989388"/>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TextBox 4"/>
          <p:cNvSpPr txBox="1">
            <a:spLocks noChangeArrowheads="1"/>
          </p:cNvSpPr>
          <p:nvPr/>
        </p:nvSpPr>
        <p:spPr bwMode="auto">
          <a:xfrm>
            <a:off x="2555875" y="5989638"/>
            <a:ext cx="40322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400"/>
              <a:t>Number of standards met</a:t>
            </a:r>
          </a:p>
        </p:txBody>
      </p:sp>
      <p:sp>
        <p:nvSpPr>
          <p:cNvPr id="26629" name="TextBox 5"/>
          <p:cNvSpPr txBox="1">
            <a:spLocks noChangeArrowheads="1"/>
          </p:cNvSpPr>
          <p:nvPr/>
        </p:nvSpPr>
        <p:spPr bwMode="auto">
          <a:xfrm rot="-5400000">
            <a:off x="-1239838" y="3121026"/>
            <a:ext cx="39592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a:t>Number of hospitals rated Green</a:t>
            </a:r>
          </a:p>
        </p:txBody>
      </p:sp>
      <p:grpSp>
        <p:nvGrpSpPr>
          <p:cNvPr id="26630" name="Group 4"/>
          <p:cNvGrpSpPr>
            <a:grpSpLocks/>
          </p:cNvGrpSpPr>
          <p:nvPr/>
        </p:nvGrpSpPr>
        <p:grpSpPr bwMode="auto">
          <a:xfrm>
            <a:off x="7620000" y="6230938"/>
            <a:ext cx="1490663" cy="627062"/>
            <a:chOff x="2628000" y="1944000"/>
            <a:chExt cx="4348665" cy="1516320"/>
          </a:xfrm>
        </p:grpSpPr>
        <p:pic>
          <p:nvPicPr>
            <p:cNvPr id="2663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6632" name="Group 6"/>
            <p:cNvGrpSpPr>
              <a:grpSpLocks/>
            </p:cNvGrpSpPr>
            <p:nvPr/>
          </p:nvGrpSpPr>
          <p:grpSpPr bwMode="auto">
            <a:xfrm>
              <a:off x="4606925" y="1980000"/>
              <a:ext cx="2369740" cy="1404000"/>
              <a:chOff x="0" y="708"/>
              <a:chExt cx="3060" cy="1808"/>
            </a:xfrm>
          </p:grpSpPr>
          <p:pic>
            <p:nvPicPr>
              <p:cNvPr id="26633"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5"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768682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t>Number of standards being met</a:t>
            </a:r>
          </a:p>
        </p:txBody>
      </p:sp>
      <p:graphicFrame>
        <p:nvGraphicFramePr>
          <p:cNvPr id="2" name="Content Placeholder 3"/>
          <p:cNvGraphicFramePr>
            <a:graphicFrameLocks noGrp="1"/>
          </p:cNvGraphicFramePr>
          <p:nvPr>
            <p:ph idx="1"/>
            <p:extLst/>
          </p:nvPr>
        </p:nvGraphicFramePr>
        <p:xfrm>
          <a:off x="1042988" y="1600200"/>
          <a:ext cx="7643812" cy="3989388"/>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TextBox 4"/>
          <p:cNvSpPr txBox="1">
            <a:spLocks noChangeArrowheads="1"/>
          </p:cNvSpPr>
          <p:nvPr/>
        </p:nvSpPr>
        <p:spPr bwMode="auto">
          <a:xfrm>
            <a:off x="2555875" y="5989638"/>
            <a:ext cx="40322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400"/>
              <a:t>Number of standards met</a:t>
            </a:r>
          </a:p>
        </p:txBody>
      </p:sp>
      <p:sp>
        <p:nvSpPr>
          <p:cNvPr id="26629" name="TextBox 5"/>
          <p:cNvSpPr txBox="1">
            <a:spLocks noChangeArrowheads="1"/>
          </p:cNvSpPr>
          <p:nvPr/>
        </p:nvSpPr>
        <p:spPr bwMode="auto">
          <a:xfrm rot="-5400000">
            <a:off x="-1239838" y="3121026"/>
            <a:ext cx="39592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a:t>Number of hospitals rated Green</a:t>
            </a:r>
          </a:p>
        </p:txBody>
      </p:sp>
      <p:grpSp>
        <p:nvGrpSpPr>
          <p:cNvPr id="26630" name="Group 4"/>
          <p:cNvGrpSpPr>
            <a:grpSpLocks/>
          </p:cNvGrpSpPr>
          <p:nvPr/>
        </p:nvGrpSpPr>
        <p:grpSpPr bwMode="auto">
          <a:xfrm>
            <a:off x="7620000" y="6230938"/>
            <a:ext cx="1490663" cy="627062"/>
            <a:chOff x="2628000" y="1944000"/>
            <a:chExt cx="4348665" cy="1516320"/>
          </a:xfrm>
        </p:grpSpPr>
        <p:pic>
          <p:nvPicPr>
            <p:cNvPr id="2663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6632" name="Group 6"/>
            <p:cNvGrpSpPr>
              <a:grpSpLocks/>
            </p:cNvGrpSpPr>
            <p:nvPr/>
          </p:nvGrpSpPr>
          <p:grpSpPr bwMode="auto">
            <a:xfrm>
              <a:off x="4606925" y="1980000"/>
              <a:ext cx="2369740" cy="1404000"/>
              <a:chOff x="0" y="708"/>
              <a:chExt cx="3060" cy="1808"/>
            </a:xfrm>
          </p:grpSpPr>
          <p:pic>
            <p:nvPicPr>
              <p:cNvPr id="26633"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5"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48758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809627" y="1126975"/>
            <a:ext cx="5091800" cy="4829891"/>
          </a:xfrm>
        </p:spPr>
        <p:txBody>
          <a:bodyPr>
            <a:normAutofit/>
          </a:bodyPr>
          <a:lstStyle/>
          <a:p>
            <a:r>
              <a:rPr lang="en-GB" sz="4000" dirty="0" smtClean="0"/>
              <a:t>Summary of year 3 results </a:t>
            </a:r>
          </a:p>
          <a:p>
            <a:r>
              <a:rPr lang="en-GB" sz="4000" dirty="0" smtClean="0"/>
              <a:t>Trends in national picture</a:t>
            </a:r>
          </a:p>
          <a:p>
            <a:r>
              <a:rPr lang="en-GB" sz="4000" dirty="0" smtClean="0"/>
              <a:t>How NELA might change in next few years</a:t>
            </a:r>
          </a:p>
        </p:txBody>
      </p:sp>
      <p:pic>
        <p:nvPicPr>
          <p:cNvPr id="3" name="Picture 2" descr="on-the-menu-logo-nov-08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417638"/>
            <a:ext cx="2880360" cy="4402836"/>
          </a:xfrm>
          <a:prstGeom prst="rect">
            <a:avLst/>
          </a:prstGeom>
        </p:spPr>
      </p:pic>
      <p:grpSp>
        <p:nvGrpSpPr>
          <p:cNvPr id="4" name="Group 4"/>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6612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infrastructure</a:t>
            </a:r>
            <a:endParaRPr lang="en-GB" dirty="0"/>
          </a:p>
        </p:txBody>
      </p:sp>
      <p:graphicFrame>
        <p:nvGraphicFramePr>
          <p:cNvPr id="7" name="Chart 6"/>
          <p:cNvGraphicFramePr/>
          <p:nvPr>
            <p:extLst>
              <p:ext uri="{D42A27DB-BD31-4B8C-83A1-F6EECF244321}">
                <p14:modId xmlns:p14="http://schemas.microsoft.com/office/powerpoint/2010/main" val="513441549"/>
              </p:ext>
            </p:extLst>
          </p:nvPr>
        </p:nvGraphicFramePr>
        <p:xfrm>
          <a:off x="611560" y="1196752"/>
          <a:ext cx="7488832" cy="534923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4"/>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4606925" y="1980000"/>
              <a:ext cx="2369740" cy="1404000"/>
              <a:chOff x="0" y="708"/>
              <a:chExt cx="3060" cy="1808"/>
            </a:xfrm>
          </p:grpSpPr>
          <p:pic>
            <p:nvPicPr>
              <p:cNvPr id="8"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98861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Outcomes</a:t>
            </a:r>
          </a:p>
        </p:txBody>
      </p:sp>
      <p:sp>
        <p:nvSpPr>
          <p:cNvPr id="27651" name="Content Placeholder 2"/>
          <p:cNvSpPr>
            <a:spLocks noGrp="1"/>
          </p:cNvSpPr>
          <p:nvPr>
            <p:ph idx="1"/>
          </p:nvPr>
        </p:nvSpPr>
        <p:spPr/>
        <p:txBody>
          <a:bodyPr/>
          <a:lstStyle/>
          <a:p>
            <a:endParaRPr lang="en-GB" altLang="en-US" smtClean="0"/>
          </a:p>
          <a:p>
            <a:endParaRPr lang="en-GB" altLang="en-US" smtClean="0"/>
          </a:p>
        </p:txBody>
      </p:sp>
      <p:grpSp>
        <p:nvGrpSpPr>
          <p:cNvPr id="27652" name="Group 4"/>
          <p:cNvGrpSpPr>
            <a:grpSpLocks/>
          </p:cNvGrpSpPr>
          <p:nvPr/>
        </p:nvGrpSpPr>
        <p:grpSpPr bwMode="auto">
          <a:xfrm>
            <a:off x="7620000" y="6230938"/>
            <a:ext cx="1490663" cy="627062"/>
            <a:chOff x="2628000" y="1944000"/>
            <a:chExt cx="4348665" cy="1516320"/>
          </a:xfrm>
        </p:grpSpPr>
        <p:pic>
          <p:nvPicPr>
            <p:cNvPr id="2765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54" name="Group 6"/>
            <p:cNvGrpSpPr>
              <a:grpSpLocks/>
            </p:cNvGrpSpPr>
            <p:nvPr/>
          </p:nvGrpSpPr>
          <p:grpSpPr bwMode="auto">
            <a:xfrm>
              <a:off x="4606925" y="1980000"/>
              <a:ext cx="2369740" cy="1404000"/>
              <a:chOff x="0" y="708"/>
              <a:chExt cx="3060" cy="1808"/>
            </a:xfrm>
          </p:grpSpPr>
          <p:pic>
            <p:nvPicPr>
              <p:cNvPr id="27655"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6"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pic>
        <p:nvPicPr>
          <p:cNvPr id="3" name="Picture 2" descr="Setting-Learning-Outcome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1760" y="1196752"/>
            <a:ext cx="5081016" cy="5081016"/>
          </a:xfrm>
          <a:prstGeom prst="rect">
            <a:avLst/>
          </a:prstGeom>
        </p:spPr>
      </p:pic>
    </p:spTree>
    <p:extLst>
      <p:ext uri="{BB962C8B-B14F-4D97-AF65-F5344CB8AC3E}">
        <p14:creationId xmlns:p14="http://schemas.microsoft.com/office/powerpoint/2010/main" val="1928246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a:xfrm>
            <a:off x="107950" y="274638"/>
            <a:ext cx="8928100" cy="1143000"/>
          </a:xfrm>
        </p:spPr>
        <p:txBody>
          <a:bodyPr/>
          <a:lstStyle/>
          <a:p>
            <a:r>
              <a:rPr lang="en-GB" altLang="en-US" sz="3200" dirty="0"/>
              <a:t>R</a:t>
            </a:r>
            <a:r>
              <a:rPr lang="en-GB" altLang="en-US" sz="3200" dirty="0" smtClean="0"/>
              <a:t>isk-adjusted ONS 30-day mortality</a:t>
            </a:r>
            <a:endParaRPr lang="en-GB" altLang="en-US" sz="3600" dirty="0" smtClean="0"/>
          </a:p>
        </p:txBody>
      </p:sp>
      <p:grpSp>
        <p:nvGrpSpPr>
          <p:cNvPr id="37892" name="Group 4"/>
          <p:cNvGrpSpPr>
            <a:grpSpLocks/>
          </p:cNvGrpSpPr>
          <p:nvPr/>
        </p:nvGrpSpPr>
        <p:grpSpPr bwMode="auto">
          <a:xfrm>
            <a:off x="7620000" y="6230938"/>
            <a:ext cx="1490663" cy="627062"/>
            <a:chOff x="2628000" y="1944000"/>
            <a:chExt cx="4348665" cy="1516320"/>
          </a:xfrm>
        </p:grpSpPr>
        <p:pic>
          <p:nvPicPr>
            <p:cNvPr id="3789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7894" name="Group 6"/>
            <p:cNvGrpSpPr>
              <a:grpSpLocks/>
            </p:cNvGrpSpPr>
            <p:nvPr/>
          </p:nvGrpSpPr>
          <p:grpSpPr bwMode="auto">
            <a:xfrm>
              <a:off x="4606925" y="1980000"/>
              <a:ext cx="2369740" cy="1404000"/>
              <a:chOff x="0" y="708"/>
              <a:chExt cx="3060" cy="1808"/>
            </a:xfrm>
          </p:grpSpPr>
          <p:pic>
            <p:nvPicPr>
              <p:cNvPr id="37895"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6"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7"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0" name="Chart 9"/>
          <p:cNvGraphicFramePr>
            <a:graphicFrameLocks/>
          </p:cNvGraphicFramePr>
          <p:nvPr>
            <p:extLst>
              <p:ext uri="{D42A27DB-BD31-4B8C-83A1-F6EECF244321}">
                <p14:modId xmlns:p14="http://schemas.microsoft.com/office/powerpoint/2010/main" val="480469483"/>
              </p:ext>
            </p:extLst>
          </p:nvPr>
        </p:nvGraphicFramePr>
        <p:xfrm>
          <a:off x="539552" y="1556792"/>
          <a:ext cx="7992888" cy="48965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46235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107950" y="274638"/>
            <a:ext cx="8928100" cy="1143000"/>
          </a:xfrm>
        </p:spPr>
        <p:txBody>
          <a:bodyPr/>
          <a:lstStyle/>
          <a:p>
            <a:r>
              <a:rPr lang="en-GB" altLang="en-US" sz="2800" dirty="0" smtClean="0"/>
              <a:t>Trends in crude ONS 30-day and 90-day mortality</a:t>
            </a:r>
            <a:endParaRPr lang="en-GB" altLang="en-US" sz="3200" dirty="0" smtClean="0"/>
          </a:p>
        </p:txBody>
      </p:sp>
      <p:grpSp>
        <p:nvGrpSpPr>
          <p:cNvPr id="38916" name="Group 4"/>
          <p:cNvGrpSpPr>
            <a:grpSpLocks/>
          </p:cNvGrpSpPr>
          <p:nvPr/>
        </p:nvGrpSpPr>
        <p:grpSpPr bwMode="auto">
          <a:xfrm>
            <a:off x="7620000" y="6230938"/>
            <a:ext cx="1490663" cy="627062"/>
            <a:chOff x="2628000" y="1944000"/>
            <a:chExt cx="4348665" cy="1516320"/>
          </a:xfrm>
        </p:grpSpPr>
        <p:pic>
          <p:nvPicPr>
            <p:cNvPr id="3891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8919" name="Group 6"/>
            <p:cNvGrpSpPr>
              <a:grpSpLocks/>
            </p:cNvGrpSpPr>
            <p:nvPr/>
          </p:nvGrpSpPr>
          <p:grpSpPr bwMode="auto">
            <a:xfrm>
              <a:off x="4606925" y="1980000"/>
              <a:ext cx="2369740" cy="1404000"/>
              <a:chOff x="0" y="708"/>
              <a:chExt cx="3060" cy="1808"/>
            </a:xfrm>
          </p:grpSpPr>
          <p:pic>
            <p:nvPicPr>
              <p:cNvPr id="38920"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1"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2"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1" name="Chart 10"/>
          <p:cNvGraphicFramePr>
            <a:graphicFrameLocks/>
          </p:cNvGraphicFramePr>
          <p:nvPr>
            <p:extLst>
              <p:ext uri="{D42A27DB-BD31-4B8C-83A1-F6EECF244321}">
                <p14:modId xmlns:p14="http://schemas.microsoft.com/office/powerpoint/2010/main" val="1118240385"/>
              </p:ext>
            </p:extLst>
          </p:nvPr>
        </p:nvGraphicFramePr>
        <p:xfrm>
          <a:off x="539551" y="1484783"/>
          <a:ext cx="7992889" cy="48965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0152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a:xfrm>
            <a:off x="107950" y="274638"/>
            <a:ext cx="8928100" cy="1143000"/>
          </a:xfrm>
        </p:spPr>
        <p:txBody>
          <a:bodyPr/>
          <a:lstStyle/>
          <a:p>
            <a:r>
              <a:rPr lang="en-GB" altLang="en-US" sz="3200" dirty="0" smtClean="0"/>
              <a:t>ONS 30-day and 90-day mortality by age group</a:t>
            </a:r>
            <a:endParaRPr lang="en-GB" altLang="en-US" sz="3600" dirty="0" smtClean="0"/>
          </a:p>
        </p:txBody>
      </p:sp>
      <p:grpSp>
        <p:nvGrpSpPr>
          <p:cNvPr id="36868" name="Group 4"/>
          <p:cNvGrpSpPr>
            <a:grpSpLocks/>
          </p:cNvGrpSpPr>
          <p:nvPr/>
        </p:nvGrpSpPr>
        <p:grpSpPr bwMode="auto">
          <a:xfrm>
            <a:off x="7620000" y="6230938"/>
            <a:ext cx="1490663" cy="627062"/>
            <a:chOff x="2628000" y="1944000"/>
            <a:chExt cx="4348665" cy="1516320"/>
          </a:xfrm>
        </p:grpSpPr>
        <p:pic>
          <p:nvPicPr>
            <p:cNvPr id="36869"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6870" name="Group 6"/>
            <p:cNvGrpSpPr>
              <a:grpSpLocks/>
            </p:cNvGrpSpPr>
            <p:nvPr/>
          </p:nvGrpSpPr>
          <p:grpSpPr bwMode="auto">
            <a:xfrm>
              <a:off x="4606925" y="1980000"/>
              <a:ext cx="2369740" cy="1404000"/>
              <a:chOff x="0" y="708"/>
              <a:chExt cx="3060" cy="1808"/>
            </a:xfrm>
          </p:grpSpPr>
          <p:pic>
            <p:nvPicPr>
              <p:cNvPr id="36871"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2"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3"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0" name="Chart 9"/>
          <p:cNvGraphicFramePr>
            <a:graphicFrameLocks/>
          </p:cNvGraphicFramePr>
          <p:nvPr>
            <p:extLst>
              <p:ext uri="{D42A27DB-BD31-4B8C-83A1-F6EECF244321}">
                <p14:modId xmlns:p14="http://schemas.microsoft.com/office/powerpoint/2010/main" val="2062175140"/>
              </p:ext>
            </p:extLst>
          </p:nvPr>
        </p:nvGraphicFramePr>
        <p:xfrm>
          <a:off x="467544" y="1556792"/>
          <a:ext cx="8064896" cy="48965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47620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marL="0" indent="0">
              <a:buNone/>
            </a:pPr>
            <a:r>
              <a:rPr lang="en-GB" altLang="en-US" dirty="0" smtClean="0"/>
              <a:t>30-day </a:t>
            </a:r>
            <a:r>
              <a:rPr lang="en-GB" altLang="en-US" dirty="0"/>
              <a:t>mortality</a:t>
            </a:r>
          </a:p>
        </p:txBody>
      </p:sp>
      <p:sp>
        <p:nvSpPr>
          <p:cNvPr id="35843" name="Content Placeholder 2"/>
          <p:cNvSpPr>
            <a:spLocks noGrp="1"/>
          </p:cNvSpPr>
          <p:nvPr>
            <p:ph idx="1"/>
          </p:nvPr>
        </p:nvSpPr>
        <p:spPr>
          <a:xfrm>
            <a:off x="486913" y="1755573"/>
            <a:ext cx="8229600" cy="4525963"/>
          </a:xfrm>
        </p:spPr>
        <p:txBody>
          <a:bodyPr/>
          <a:lstStyle/>
          <a:p>
            <a:endParaRPr lang="en-GB" altLang="en-US" dirty="0" smtClean="0"/>
          </a:p>
          <a:p>
            <a:endParaRPr lang="en-GB" altLang="en-US" dirty="0" smtClean="0"/>
          </a:p>
          <a:p>
            <a:pPr marL="0" indent="0">
              <a:buNone/>
            </a:pPr>
            <a:r>
              <a:rPr lang="en-GB" altLang="en-US" dirty="0" smtClean="0"/>
              <a:t>Year 1		11.8%</a:t>
            </a:r>
          </a:p>
          <a:p>
            <a:pPr marL="0" indent="0">
              <a:buNone/>
            </a:pPr>
            <a:r>
              <a:rPr lang="en-GB" altLang="en-US" dirty="0" smtClean="0"/>
              <a:t>Year 2		11.5%</a:t>
            </a:r>
          </a:p>
          <a:p>
            <a:pPr marL="0" indent="0">
              <a:buNone/>
            </a:pPr>
            <a:r>
              <a:rPr lang="en-GB" altLang="en-US" dirty="0" smtClean="0"/>
              <a:t>Year 3		10.6%</a:t>
            </a:r>
          </a:p>
        </p:txBody>
      </p:sp>
      <p:grpSp>
        <p:nvGrpSpPr>
          <p:cNvPr id="35844" name="Group 4"/>
          <p:cNvGrpSpPr>
            <a:grpSpLocks/>
          </p:cNvGrpSpPr>
          <p:nvPr/>
        </p:nvGrpSpPr>
        <p:grpSpPr bwMode="auto">
          <a:xfrm>
            <a:off x="7620000" y="6230938"/>
            <a:ext cx="1490663" cy="627062"/>
            <a:chOff x="2628000" y="1944000"/>
            <a:chExt cx="4348665" cy="1516320"/>
          </a:xfrm>
        </p:grpSpPr>
        <p:pic>
          <p:nvPicPr>
            <p:cNvPr id="3584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846" name="Group 6"/>
            <p:cNvGrpSpPr>
              <a:grpSpLocks/>
            </p:cNvGrpSpPr>
            <p:nvPr/>
          </p:nvGrpSpPr>
          <p:grpSpPr bwMode="auto">
            <a:xfrm>
              <a:off x="4606925" y="1980000"/>
              <a:ext cx="2369740" cy="1404000"/>
              <a:chOff x="0" y="708"/>
              <a:chExt cx="3060" cy="1808"/>
            </a:xfrm>
          </p:grpSpPr>
          <p:pic>
            <p:nvPicPr>
              <p:cNvPr id="35847"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8"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9"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04972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marL="0" indent="0">
              <a:buNone/>
            </a:pPr>
            <a:r>
              <a:rPr lang="en-GB" altLang="en-US" dirty="0"/>
              <a:t>30-day mortality</a:t>
            </a:r>
          </a:p>
        </p:txBody>
      </p:sp>
      <p:sp>
        <p:nvSpPr>
          <p:cNvPr id="35843" name="Content Placeholder 2"/>
          <p:cNvSpPr>
            <a:spLocks noGrp="1"/>
          </p:cNvSpPr>
          <p:nvPr>
            <p:ph idx="1"/>
          </p:nvPr>
        </p:nvSpPr>
        <p:spPr>
          <a:xfrm>
            <a:off x="486913" y="1755573"/>
            <a:ext cx="8229600" cy="4525963"/>
          </a:xfrm>
        </p:spPr>
        <p:txBody>
          <a:bodyPr/>
          <a:lstStyle/>
          <a:p>
            <a:endParaRPr lang="en-GB" altLang="en-US" dirty="0" smtClean="0"/>
          </a:p>
          <a:p>
            <a:endParaRPr lang="en-GB" altLang="en-US" dirty="0" smtClean="0"/>
          </a:p>
          <a:p>
            <a:pPr marL="0" indent="0">
              <a:buNone/>
            </a:pPr>
            <a:r>
              <a:rPr lang="en-GB" altLang="en-US" dirty="0" smtClean="0"/>
              <a:t>Year 1		11.8%</a:t>
            </a:r>
          </a:p>
          <a:p>
            <a:pPr marL="0" indent="0">
              <a:buNone/>
            </a:pPr>
            <a:r>
              <a:rPr lang="en-GB" altLang="en-US" dirty="0" smtClean="0"/>
              <a:t>Year 2		11.5%</a:t>
            </a:r>
          </a:p>
          <a:p>
            <a:pPr marL="0" indent="0">
              <a:buNone/>
            </a:pPr>
            <a:r>
              <a:rPr lang="en-GB" altLang="en-US" dirty="0" smtClean="0"/>
              <a:t>Year 3		10.6%</a:t>
            </a:r>
          </a:p>
        </p:txBody>
      </p:sp>
      <p:grpSp>
        <p:nvGrpSpPr>
          <p:cNvPr id="35844" name="Group 4"/>
          <p:cNvGrpSpPr>
            <a:grpSpLocks/>
          </p:cNvGrpSpPr>
          <p:nvPr/>
        </p:nvGrpSpPr>
        <p:grpSpPr bwMode="auto">
          <a:xfrm>
            <a:off x="7620000" y="6230938"/>
            <a:ext cx="1490663" cy="627062"/>
            <a:chOff x="2628000" y="1944000"/>
            <a:chExt cx="4348665" cy="1516320"/>
          </a:xfrm>
        </p:grpSpPr>
        <p:pic>
          <p:nvPicPr>
            <p:cNvPr id="3584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846" name="Group 6"/>
            <p:cNvGrpSpPr>
              <a:grpSpLocks/>
            </p:cNvGrpSpPr>
            <p:nvPr/>
          </p:nvGrpSpPr>
          <p:grpSpPr bwMode="auto">
            <a:xfrm>
              <a:off x="4606925" y="1980000"/>
              <a:ext cx="2369740" cy="1404000"/>
              <a:chOff x="0" y="708"/>
              <a:chExt cx="3060" cy="1808"/>
            </a:xfrm>
          </p:grpSpPr>
          <p:pic>
            <p:nvPicPr>
              <p:cNvPr id="35847"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8"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9"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pic>
        <p:nvPicPr>
          <p:cNvPr id="10" name="Picture 7" descr="http://www.thermmanual.com/rm1smal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5413" y="3493930"/>
            <a:ext cx="2033015"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http://www.thermmanual.com/rm1smal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4" y="1417638"/>
            <a:ext cx="2033015"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7" descr="http://www.thermmanual.com/rm1smal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67526" y="3468448"/>
            <a:ext cx="2033015"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descr="http://www.thermmanual.com/rm1smal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57339" y="2170306"/>
            <a:ext cx="2033015"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7" descr="http://www.thermmanual.com/rm1smal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81367" y="4777637"/>
            <a:ext cx="2033015"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92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10000" r="11430"/>
          <a:stretch/>
        </p:blipFill>
        <p:spPr bwMode="auto">
          <a:xfrm>
            <a:off x="251992" y="3118598"/>
            <a:ext cx="4248000" cy="3308020"/>
          </a:xfrm>
          <a:prstGeom prst="rect">
            <a:avLst/>
          </a:prstGeom>
          <a:noFill/>
        </p:spPr>
      </p:pic>
      <p:sp>
        <p:nvSpPr>
          <p:cNvPr id="39939" name="Title 3"/>
          <p:cNvSpPr>
            <a:spLocks noGrp="1"/>
          </p:cNvSpPr>
          <p:nvPr>
            <p:ph type="title"/>
          </p:nvPr>
        </p:nvSpPr>
        <p:spPr/>
        <p:txBody>
          <a:bodyPr/>
          <a:lstStyle/>
          <a:p>
            <a:r>
              <a:rPr lang="en-GB" altLang="en-US" dirty="0" smtClean="0"/>
              <a:t>Reduction in Length of Stay</a:t>
            </a:r>
          </a:p>
        </p:txBody>
      </p:sp>
      <p:sp>
        <p:nvSpPr>
          <p:cNvPr id="39940" name="Content Placeholder 7"/>
          <p:cNvSpPr>
            <a:spLocks noGrp="1"/>
          </p:cNvSpPr>
          <p:nvPr>
            <p:ph sz="half" idx="2"/>
          </p:nvPr>
        </p:nvSpPr>
        <p:spPr>
          <a:xfrm>
            <a:off x="457200" y="1484784"/>
            <a:ext cx="3970784" cy="4641379"/>
          </a:xfrm>
        </p:spPr>
        <p:txBody>
          <a:bodyPr/>
          <a:lstStyle/>
          <a:p>
            <a:r>
              <a:rPr lang="en-GB" altLang="en-US" dirty="0" smtClean="0"/>
              <a:t>19.2 </a:t>
            </a:r>
            <a:r>
              <a:rPr lang="en-GB" altLang="en-US" dirty="0" smtClean="0">
                <a:sym typeface="Wingdings" pitchFamily="2" charset="2"/>
              </a:rPr>
              <a:t>to 16.6 days</a:t>
            </a:r>
          </a:p>
          <a:p>
            <a:r>
              <a:rPr lang="en-GB" altLang="en-US" dirty="0" smtClean="0">
                <a:sym typeface="Wingdings" pitchFamily="2" charset="2"/>
              </a:rPr>
              <a:t>£30 million annual savings</a:t>
            </a:r>
          </a:p>
        </p:txBody>
      </p:sp>
      <p:grpSp>
        <p:nvGrpSpPr>
          <p:cNvPr id="39941" name="Group 4"/>
          <p:cNvGrpSpPr>
            <a:grpSpLocks/>
          </p:cNvGrpSpPr>
          <p:nvPr/>
        </p:nvGrpSpPr>
        <p:grpSpPr bwMode="auto">
          <a:xfrm>
            <a:off x="7620000" y="6230938"/>
            <a:ext cx="1490663" cy="627062"/>
            <a:chOff x="2628000" y="1944000"/>
            <a:chExt cx="4348665" cy="1516320"/>
          </a:xfrm>
        </p:grpSpPr>
        <p:pic>
          <p:nvPicPr>
            <p:cNvPr id="3994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9943" name="Group 6"/>
            <p:cNvGrpSpPr>
              <a:grpSpLocks/>
            </p:cNvGrpSpPr>
            <p:nvPr/>
          </p:nvGrpSpPr>
          <p:grpSpPr bwMode="auto">
            <a:xfrm>
              <a:off x="4606925" y="1980000"/>
              <a:ext cx="2369740" cy="1404000"/>
              <a:chOff x="0" y="708"/>
              <a:chExt cx="3060" cy="1808"/>
            </a:xfrm>
          </p:grpSpPr>
          <p:pic>
            <p:nvPicPr>
              <p:cNvPr id="39944"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5"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6"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1" name="Chart 10">
            <a:extLst>
              <a:ext uri="{FF2B5EF4-FFF2-40B4-BE49-F238E27FC236}">
                <a16:creationId xmlns="" xmlns:a16="http://schemas.microsoft.com/office/drawing/2014/main" id="{00000000-0008-0000-0D00-000002000000}"/>
              </a:ext>
            </a:extLst>
          </p:cNvPr>
          <p:cNvGraphicFramePr/>
          <p:nvPr>
            <p:extLst>
              <p:ext uri="{D42A27DB-BD31-4B8C-83A1-F6EECF244321}">
                <p14:modId xmlns:p14="http://schemas.microsoft.com/office/powerpoint/2010/main" val="797966420"/>
              </p:ext>
            </p:extLst>
          </p:nvPr>
        </p:nvGraphicFramePr>
        <p:xfrm>
          <a:off x="4499992" y="1484784"/>
          <a:ext cx="3672408" cy="46805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91559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mtClean="0"/>
              <a:t>Going forwards…</a:t>
            </a:r>
          </a:p>
        </p:txBody>
      </p:sp>
      <p:sp>
        <p:nvSpPr>
          <p:cNvPr id="33795" name="Content Placeholder 2"/>
          <p:cNvSpPr>
            <a:spLocks noGrp="1"/>
          </p:cNvSpPr>
          <p:nvPr>
            <p:ph idx="1"/>
          </p:nvPr>
        </p:nvSpPr>
        <p:spPr>
          <a:xfrm>
            <a:off x="457200" y="1600200"/>
            <a:ext cx="8229600" cy="4645626"/>
          </a:xfrm>
        </p:spPr>
        <p:txBody>
          <a:bodyPr/>
          <a:lstStyle/>
          <a:p>
            <a:r>
              <a:rPr lang="en-GB" altLang="en-US" dirty="0" smtClean="0"/>
              <a:t>Greater emphasis on QI</a:t>
            </a:r>
            <a:br>
              <a:rPr lang="en-GB" altLang="en-US" dirty="0" smtClean="0"/>
            </a:br>
            <a:endParaRPr lang="en-GB" altLang="en-US" dirty="0" smtClean="0"/>
          </a:p>
          <a:p>
            <a:r>
              <a:rPr lang="en-GB" altLang="en-US" dirty="0" smtClean="0"/>
              <a:t>More frequent public reporting</a:t>
            </a:r>
            <a:br>
              <a:rPr lang="en-GB" altLang="en-US" dirty="0" smtClean="0"/>
            </a:br>
            <a:endParaRPr lang="en-GB" altLang="en-US" dirty="0" smtClean="0"/>
          </a:p>
          <a:p>
            <a:r>
              <a:rPr lang="en-GB" altLang="en-US" dirty="0" smtClean="0"/>
              <a:t>RAG rating boundaries will increase</a:t>
            </a:r>
            <a:br>
              <a:rPr lang="en-GB" altLang="en-US" dirty="0" smtClean="0"/>
            </a:br>
            <a:endParaRPr lang="en-GB" altLang="en-US" dirty="0" smtClean="0"/>
          </a:p>
          <a:p>
            <a:r>
              <a:rPr lang="en-GB" altLang="en-US" dirty="0" smtClean="0"/>
              <a:t>Mandatory and discretionary measures</a:t>
            </a:r>
            <a:br>
              <a:rPr lang="en-GB" altLang="en-US" dirty="0" smtClean="0"/>
            </a:br>
            <a:endParaRPr lang="en-GB" altLang="en-US" dirty="0" smtClean="0"/>
          </a:p>
          <a:p>
            <a:r>
              <a:rPr lang="en-GB" altLang="en-US" dirty="0" smtClean="0"/>
              <a:t>Best Practice Tariff</a:t>
            </a:r>
          </a:p>
        </p:txBody>
      </p:sp>
      <p:grpSp>
        <p:nvGrpSpPr>
          <p:cNvPr id="33796" name="Group 4"/>
          <p:cNvGrpSpPr>
            <a:grpSpLocks/>
          </p:cNvGrpSpPr>
          <p:nvPr/>
        </p:nvGrpSpPr>
        <p:grpSpPr bwMode="auto">
          <a:xfrm>
            <a:off x="7620000" y="6230938"/>
            <a:ext cx="1490663" cy="627062"/>
            <a:chOff x="2628000" y="1944000"/>
            <a:chExt cx="4348665" cy="1516320"/>
          </a:xfrm>
        </p:grpSpPr>
        <p:pic>
          <p:nvPicPr>
            <p:cNvPr id="33797"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3798" name="Group 6"/>
            <p:cNvGrpSpPr>
              <a:grpSpLocks/>
            </p:cNvGrpSpPr>
            <p:nvPr/>
          </p:nvGrpSpPr>
          <p:grpSpPr bwMode="auto">
            <a:xfrm>
              <a:off x="4606925" y="1980000"/>
              <a:ext cx="2369740" cy="1404000"/>
              <a:chOff x="0" y="708"/>
              <a:chExt cx="3060" cy="1808"/>
            </a:xfrm>
          </p:grpSpPr>
          <p:pic>
            <p:nvPicPr>
              <p:cNvPr id="33799"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0"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1"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69872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 for NELA/NELQIP?</a:t>
            </a:r>
            <a:endParaRPr lang="en-GB" dirty="0"/>
          </a:p>
        </p:txBody>
      </p:sp>
      <p:sp>
        <p:nvSpPr>
          <p:cNvPr id="3" name="Content Placeholder 2"/>
          <p:cNvSpPr>
            <a:spLocks noGrp="1"/>
          </p:cNvSpPr>
          <p:nvPr>
            <p:ph idx="1"/>
          </p:nvPr>
        </p:nvSpPr>
        <p:spPr/>
        <p:txBody>
          <a:bodyPr/>
          <a:lstStyle/>
          <a:p>
            <a:r>
              <a:rPr lang="en-GB" dirty="0" smtClean="0"/>
              <a:t>Greater emphasis on QI</a:t>
            </a:r>
          </a:p>
          <a:p>
            <a:endParaRPr lang="en-GB" dirty="0"/>
          </a:p>
          <a:p>
            <a:r>
              <a:rPr lang="en-GB" dirty="0" smtClean="0"/>
              <a:t>Targeted </a:t>
            </a:r>
            <a:r>
              <a:rPr lang="en-GB" dirty="0"/>
              <a:t>/themed </a:t>
            </a:r>
            <a:r>
              <a:rPr lang="en-GB" dirty="0" smtClean="0"/>
              <a:t>reporting, </a:t>
            </a:r>
            <a:r>
              <a:rPr lang="en-GB" dirty="0" err="1" smtClean="0"/>
              <a:t>eg</a:t>
            </a:r>
            <a:r>
              <a:rPr lang="en-GB" dirty="0" smtClean="0"/>
              <a:t> commissioners</a:t>
            </a:r>
          </a:p>
          <a:p>
            <a:endParaRPr lang="en-GB" dirty="0" smtClean="0"/>
          </a:p>
          <a:p>
            <a:r>
              <a:rPr lang="en-GB" dirty="0" smtClean="0"/>
              <a:t>Secondary research</a:t>
            </a:r>
          </a:p>
          <a:p>
            <a:endParaRPr lang="en-GB" dirty="0" smtClean="0"/>
          </a:p>
          <a:p>
            <a:r>
              <a:rPr lang="en-GB" dirty="0" smtClean="0"/>
              <a:t>Parsimonious risk model</a:t>
            </a:r>
          </a:p>
          <a:p>
            <a:endParaRPr lang="en-GB" dirty="0"/>
          </a:p>
        </p:txBody>
      </p:sp>
      <p:grpSp>
        <p:nvGrpSpPr>
          <p:cNvPr id="4" name="Group 4"/>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91284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82845"/>
            <a:ext cx="8229600" cy="1143000"/>
          </a:xfrm>
        </p:spPr>
        <p:txBody>
          <a:bodyPr/>
          <a:lstStyle/>
          <a:p>
            <a:r>
              <a:rPr lang="en-GB" altLang="en-US" dirty="0" smtClean="0"/>
              <a:t>NELA participation so far</a:t>
            </a:r>
            <a:r>
              <a:rPr lang="mr-IN" altLang="en-US" dirty="0" smtClean="0"/>
              <a:t>…</a:t>
            </a:r>
            <a:endParaRPr lang="en-GB" altLang="en-US" dirty="0" smtClean="0"/>
          </a:p>
        </p:txBody>
      </p:sp>
      <p:sp>
        <p:nvSpPr>
          <p:cNvPr id="50179" name="Content Placeholder 2"/>
          <p:cNvSpPr>
            <a:spLocks noGrp="1"/>
          </p:cNvSpPr>
          <p:nvPr>
            <p:ph idx="1"/>
          </p:nvPr>
        </p:nvSpPr>
        <p:spPr>
          <a:xfrm>
            <a:off x="457200" y="1471748"/>
            <a:ext cx="8507288" cy="4784690"/>
          </a:xfrm>
        </p:spPr>
        <p:txBody>
          <a:bodyPr/>
          <a:lstStyle/>
          <a:p>
            <a:pPr marL="0" indent="0">
              <a:buNone/>
            </a:pPr>
            <a:r>
              <a:rPr lang="en-GB" altLang="en-US" dirty="0" smtClean="0"/>
              <a:t>Clinician Engagement</a:t>
            </a:r>
          </a:p>
          <a:p>
            <a:r>
              <a:rPr lang="en-GB" altLang="en-US" dirty="0" smtClean="0"/>
              <a:t>Year 1: 21,000 patients from 191/195 </a:t>
            </a:r>
            <a:r>
              <a:rPr lang="en-GB" altLang="en-US" dirty="0" err="1" smtClean="0"/>
              <a:t>hosps</a:t>
            </a:r>
            <a:endParaRPr lang="en-GB" altLang="en-US" dirty="0" smtClean="0"/>
          </a:p>
          <a:p>
            <a:pPr lvl="1"/>
            <a:r>
              <a:rPr lang="en-GB" altLang="en-US" dirty="0" smtClean="0"/>
              <a:t>65% case ascertainment</a:t>
            </a:r>
          </a:p>
          <a:p>
            <a:pPr lvl="1"/>
            <a:endParaRPr lang="en-GB" altLang="en-US" sz="1800" dirty="0" smtClean="0"/>
          </a:p>
          <a:p>
            <a:r>
              <a:rPr lang="en-GB" altLang="en-US" dirty="0" smtClean="0"/>
              <a:t>Year 2: 23,000 patients from 186/191 </a:t>
            </a:r>
            <a:r>
              <a:rPr lang="en-GB" altLang="en-US" dirty="0" err="1" smtClean="0"/>
              <a:t>hosps</a:t>
            </a:r>
            <a:endParaRPr lang="en-GB" altLang="en-US" dirty="0" smtClean="0"/>
          </a:p>
          <a:p>
            <a:pPr lvl="1"/>
            <a:r>
              <a:rPr lang="en-GB" altLang="en-US" dirty="0" smtClean="0"/>
              <a:t>70% case ascertainment</a:t>
            </a:r>
          </a:p>
          <a:p>
            <a:pPr lvl="1"/>
            <a:endParaRPr lang="en-GB" altLang="en-US" sz="1800" dirty="0" smtClean="0"/>
          </a:p>
          <a:p>
            <a:r>
              <a:rPr lang="en-GB" altLang="en-US" dirty="0" smtClean="0"/>
              <a:t>Year 3: 25,000 </a:t>
            </a:r>
            <a:r>
              <a:rPr lang="en-GB" altLang="en-US" dirty="0"/>
              <a:t>patients from </a:t>
            </a:r>
            <a:r>
              <a:rPr lang="en-GB" altLang="en-US" dirty="0" smtClean="0"/>
              <a:t>187/191 </a:t>
            </a:r>
            <a:r>
              <a:rPr lang="en-GB" altLang="en-US" dirty="0" err="1" smtClean="0"/>
              <a:t>hosps</a:t>
            </a:r>
            <a:endParaRPr lang="en-GB" altLang="en-US" dirty="0" smtClean="0"/>
          </a:p>
          <a:p>
            <a:pPr lvl="1"/>
            <a:r>
              <a:rPr lang="en-GB" altLang="en-US" dirty="0" smtClean="0"/>
              <a:t>80</a:t>
            </a:r>
            <a:r>
              <a:rPr lang="en-GB" altLang="en-US" dirty="0"/>
              <a:t>% case ascertainment</a:t>
            </a:r>
          </a:p>
          <a:p>
            <a:endParaRPr lang="en-GB" altLang="en-US" dirty="0" smtClean="0"/>
          </a:p>
          <a:p>
            <a:endParaRPr lang="en-GB" altLang="en-US" dirty="0" smtClean="0"/>
          </a:p>
          <a:p>
            <a:endParaRPr lang="en-GB" altLang="en-US" dirty="0" smtClean="0"/>
          </a:p>
        </p:txBody>
      </p:sp>
      <p:grpSp>
        <p:nvGrpSpPr>
          <p:cNvPr id="50180" name="Group 4"/>
          <p:cNvGrpSpPr>
            <a:grpSpLocks/>
          </p:cNvGrpSpPr>
          <p:nvPr/>
        </p:nvGrpSpPr>
        <p:grpSpPr bwMode="auto">
          <a:xfrm>
            <a:off x="7620000" y="6230938"/>
            <a:ext cx="1490663" cy="627062"/>
            <a:chOff x="2628000" y="1944000"/>
            <a:chExt cx="4348665" cy="1516320"/>
          </a:xfrm>
        </p:grpSpPr>
        <p:pic>
          <p:nvPicPr>
            <p:cNvPr id="50181"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0182" name="Group 6"/>
            <p:cNvGrpSpPr>
              <a:grpSpLocks/>
            </p:cNvGrpSpPr>
            <p:nvPr/>
          </p:nvGrpSpPr>
          <p:grpSpPr bwMode="auto">
            <a:xfrm>
              <a:off x="4606925" y="1980000"/>
              <a:ext cx="2369740" cy="1404000"/>
              <a:chOff x="0" y="708"/>
              <a:chExt cx="3060" cy="1808"/>
            </a:xfrm>
          </p:grpSpPr>
          <p:pic>
            <p:nvPicPr>
              <p:cNvPr id="50183"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4"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5"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862021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76776" y="2658299"/>
            <a:ext cx="2541388" cy="3927600"/>
          </a:xfrm>
          <a:prstGeom prst="rect">
            <a:avLst/>
          </a:prstGeom>
        </p:spPr>
      </p:pic>
      <p:sp>
        <p:nvSpPr>
          <p:cNvPr id="43014" name="Content Placeholder 2"/>
          <p:cNvSpPr>
            <a:spLocks noGrp="1"/>
          </p:cNvSpPr>
          <p:nvPr>
            <p:ph sz="half" idx="4294967295"/>
          </p:nvPr>
        </p:nvSpPr>
        <p:spPr>
          <a:xfrm>
            <a:off x="457200" y="1600200"/>
            <a:ext cx="2133600" cy="1219200"/>
          </a:xfrm>
        </p:spPr>
        <p:txBody>
          <a:bodyPr/>
          <a:lstStyle/>
          <a:p>
            <a:pPr marL="0" indent="0">
              <a:buFontTx/>
              <a:buNone/>
            </a:pPr>
            <a:r>
              <a:rPr lang="en-GB" altLang="en-US" sz="3600" smtClean="0"/>
              <a:t>Data</a:t>
            </a:r>
            <a:endParaRPr lang="en-GB" altLang="en-US" sz="2800" smtClean="0"/>
          </a:p>
          <a:p>
            <a:pPr marL="0" indent="0">
              <a:buFontTx/>
              <a:buNone/>
            </a:pPr>
            <a:endParaRPr lang="en-GB" altLang="en-US" sz="2800" smtClean="0"/>
          </a:p>
        </p:txBody>
      </p:sp>
      <p:sp>
        <p:nvSpPr>
          <p:cNvPr id="10" name="Down Arrow 9"/>
          <p:cNvSpPr/>
          <p:nvPr/>
        </p:nvSpPr>
        <p:spPr>
          <a:xfrm rot="17820000">
            <a:off x="5986463" y="3106738"/>
            <a:ext cx="225425" cy="19462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eaLnBrk="0" hangingPunct="0">
              <a:buClr>
                <a:srgbClr val="000000"/>
              </a:buClr>
              <a:buSzPct val="100000"/>
              <a:buFont typeface="Times New Roman" pitchFamily="18" charset="0"/>
              <a:buNone/>
              <a:defRPr/>
            </a:pPr>
            <a:endParaRPr lang="en-GB">
              <a:solidFill>
                <a:prstClr val="white"/>
              </a:solidFill>
            </a:endParaRPr>
          </a:p>
        </p:txBody>
      </p:sp>
      <p:pic>
        <p:nvPicPr>
          <p:cNvPr id="43012" name="Picture 12" descr="http://snarkerati.com/movie-news/files/2009/12/the-black-hole-movie-post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47950" y="1144588"/>
            <a:ext cx="318135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itle 1"/>
          <p:cNvSpPr>
            <a:spLocks noGrp="1"/>
          </p:cNvSpPr>
          <p:nvPr>
            <p:ph type="title" idx="4294967295"/>
          </p:nvPr>
        </p:nvSpPr>
        <p:spPr>
          <a:xfrm>
            <a:off x="457200" y="152400"/>
            <a:ext cx="8229600" cy="1143000"/>
          </a:xfrm>
        </p:spPr>
        <p:txBody>
          <a:bodyPr/>
          <a:lstStyle/>
          <a:p>
            <a:r>
              <a:rPr lang="en-GB" altLang="en-US" smtClean="0"/>
              <a:t>The Problem With Audit</a:t>
            </a:r>
          </a:p>
        </p:txBody>
      </p:sp>
      <p:sp>
        <p:nvSpPr>
          <p:cNvPr id="9" name="Down Arrow 8"/>
          <p:cNvSpPr/>
          <p:nvPr/>
        </p:nvSpPr>
        <p:spPr>
          <a:xfrm rot="17700000">
            <a:off x="2736057" y="1137444"/>
            <a:ext cx="271462" cy="28892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eaLnBrk="0" hangingPunct="0">
              <a:buClr>
                <a:srgbClr val="000000"/>
              </a:buClr>
              <a:buSzPct val="100000"/>
              <a:buFont typeface="Times New Roman" pitchFamily="18" charset="0"/>
              <a:buNone/>
              <a:defRPr/>
            </a:pPr>
            <a:endParaRPr lang="en-GB">
              <a:solidFill>
                <a:prstClr val="white"/>
              </a:solidFill>
            </a:endParaRPr>
          </a:p>
        </p:txBody>
      </p:sp>
    </p:spTree>
    <p:extLst>
      <p:ext uri="{BB962C8B-B14F-4D97-AF65-F5344CB8AC3E}">
        <p14:creationId xmlns:p14="http://schemas.microsoft.com/office/powerpoint/2010/main" val="357527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76776" y="2658299"/>
            <a:ext cx="2541388" cy="3927600"/>
          </a:xfrm>
          <a:prstGeom prst="rect">
            <a:avLst/>
          </a:prstGeom>
        </p:spPr>
      </p:pic>
      <p:sp>
        <p:nvSpPr>
          <p:cNvPr id="43014" name="Content Placeholder 2"/>
          <p:cNvSpPr>
            <a:spLocks noGrp="1"/>
          </p:cNvSpPr>
          <p:nvPr>
            <p:ph sz="half" idx="4294967295"/>
          </p:nvPr>
        </p:nvSpPr>
        <p:spPr>
          <a:xfrm>
            <a:off x="457200" y="1600200"/>
            <a:ext cx="2133600" cy="1219200"/>
          </a:xfrm>
        </p:spPr>
        <p:txBody>
          <a:bodyPr/>
          <a:lstStyle/>
          <a:p>
            <a:pPr marL="0" indent="0">
              <a:buFontTx/>
              <a:buNone/>
            </a:pPr>
            <a:r>
              <a:rPr lang="en-GB" altLang="en-US" sz="3600" smtClean="0"/>
              <a:t>Data</a:t>
            </a:r>
            <a:endParaRPr lang="en-GB" altLang="en-US" sz="2800" smtClean="0"/>
          </a:p>
          <a:p>
            <a:pPr marL="0" indent="0">
              <a:buFontTx/>
              <a:buNone/>
            </a:pPr>
            <a:endParaRPr lang="en-GB" altLang="en-US" sz="2800" smtClean="0"/>
          </a:p>
        </p:txBody>
      </p:sp>
      <p:sp>
        <p:nvSpPr>
          <p:cNvPr id="10" name="Down Arrow 9"/>
          <p:cNvSpPr/>
          <p:nvPr/>
        </p:nvSpPr>
        <p:spPr>
          <a:xfrm rot="17820000">
            <a:off x="5986463" y="3106738"/>
            <a:ext cx="225425" cy="19462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eaLnBrk="0" hangingPunct="0">
              <a:buClr>
                <a:srgbClr val="000000"/>
              </a:buClr>
              <a:buSzPct val="100000"/>
              <a:buFont typeface="Times New Roman" pitchFamily="18" charset="0"/>
              <a:buNone/>
              <a:defRPr/>
            </a:pPr>
            <a:endParaRPr lang="en-GB">
              <a:solidFill>
                <a:prstClr val="white"/>
              </a:solidFill>
            </a:endParaRPr>
          </a:p>
        </p:txBody>
      </p:sp>
      <p:pic>
        <p:nvPicPr>
          <p:cNvPr id="43012" name="Picture 12" descr="http://snarkerati.com/movie-news/files/2009/12/the-black-hole-movie-post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47950" y="1144588"/>
            <a:ext cx="318135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itle 1"/>
          <p:cNvSpPr>
            <a:spLocks noGrp="1"/>
          </p:cNvSpPr>
          <p:nvPr>
            <p:ph type="title" idx="4294967295"/>
          </p:nvPr>
        </p:nvSpPr>
        <p:spPr>
          <a:xfrm>
            <a:off x="457200" y="152400"/>
            <a:ext cx="8229600" cy="1143000"/>
          </a:xfrm>
        </p:spPr>
        <p:txBody>
          <a:bodyPr/>
          <a:lstStyle/>
          <a:p>
            <a:r>
              <a:rPr lang="en-GB" altLang="en-US" smtClean="0"/>
              <a:t>The Problem With Audit</a:t>
            </a:r>
          </a:p>
        </p:txBody>
      </p:sp>
      <p:sp>
        <p:nvSpPr>
          <p:cNvPr id="9" name="Down Arrow 8"/>
          <p:cNvSpPr/>
          <p:nvPr/>
        </p:nvSpPr>
        <p:spPr>
          <a:xfrm rot="17700000">
            <a:off x="2736057" y="1137444"/>
            <a:ext cx="271462" cy="28892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eaLnBrk="0" hangingPunct="0">
              <a:buClr>
                <a:srgbClr val="000000"/>
              </a:buClr>
              <a:buSzPct val="100000"/>
              <a:buFont typeface="Times New Roman" pitchFamily="18" charset="0"/>
              <a:buNone/>
              <a:defRPr/>
            </a:pPr>
            <a:endParaRPr lang="en-GB">
              <a:solidFill>
                <a:prstClr val="white"/>
              </a:solidFill>
            </a:endParaRPr>
          </a:p>
        </p:txBody>
      </p:sp>
      <p:sp>
        <p:nvSpPr>
          <p:cNvPr id="3" name="Arc 2"/>
          <p:cNvSpPr/>
          <p:nvPr/>
        </p:nvSpPr>
        <p:spPr bwMode="auto">
          <a:xfrm rot="2912392">
            <a:off x="-629444" y="1659731"/>
            <a:ext cx="3067050" cy="3741738"/>
          </a:xfrm>
          <a:prstGeom prst="arc">
            <a:avLst/>
          </a:prstGeom>
          <a:noFill/>
          <a:ln w="98425" cap="flat" cmpd="sng" algn="ctr">
            <a:solidFill>
              <a:srgbClr val="FF0000"/>
            </a:solidFill>
            <a:prstDash val="solid"/>
            <a:round/>
            <a:headEnd type="none" w="med" len="med"/>
            <a:tailEnd type="triangle" w="med" len="sm"/>
          </a:ln>
          <a:effectLst/>
          <a:extLst/>
        </p:spPr>
        <p:txBody>
          <a:bodyPr/>
          <a:lstStyle/>
          <a:p>
            <a:pPr eaLnBrk="0" hangingPunct="0">
              <a:defRPr/>
            </a:pPr>
            <a:endParaRPr lang="en-GB">
              <a:latin typeface="Arial" charset="0"/>
              <a:cs typeface="Arial" charset="0"/>
            </a:endParaRPr>
          </a:p>
        </p:txBody>
      </p:sp>
      <p:sp>
        <p:nvSpPr>
          <p:cNvPr id="12" name="Content Placeholder 2"/>
          <p:cNvSpPr txBox="1">
            <a:spLocks/>
          </p:cNvSpPr>
          <p:nvPr/>
        </p:nvSpPr>
        <p:spPr bwMode="auto">
          <a:xfrm>
            <a:off x="609600" y="4724400"/>
            <a:ext cx="21336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GB" altLang="en-US" sz="3600" kern="0" dirty="0" smtClean="0"/>
              <a:t>Local QI</a:t>
            </a:r>
          </a:p>
        </p:txBody>
      </p:sp>
    </p:spTree>
    <p:extLst>
      <p:ext uri="{BB962C8B-B14F-4D97-AF65-F5344CB8AC3E}">
        <p14:creationId xmlns:p14="http://schemas.microsoft.com/office/powerpoint/2010/main" val="758924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4013" y="800100"/>
            <a:ext cx="5505450" cy="154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59" name="Title 1"/>
          <p:cNvSpPr>
            <a:spLocks noGrp="1"/>
          </p:cNvSpPr>
          <p:nvPr>
            <p:ph type="title"/>
          </p:nvPr>
        </p:nvSpPr>
        <p:spPr>
          <a:xfrm>
            <a:off x="457200" y="276225"/>
            <a:ext cx="8229600" cy="1143000"/>
          </a:xfrm>
          <a:solidFill>
            <a:schemeClr val="bg1"/>
          </a:solidFill>
        </p:spPr>
        <p:txBody>
          <a:bodyPr/>
          <a:lstStyle/>
          <a:p>
            <a:pPr algn="l"/>
            <a:r>
              <a:rPr lang="en-GB" altLang="en-US" sz="3200" smtClean="0">
                <a:hlinkClick r:id="rId3"/>
              </a:rPr>
              <a:t>data.nela.org.uk</a:t>
            </a:r>
            <a:endParaRPr lang="en-GB" altLang="en-US" sz="3200" smtClean="0"/>
          </a:p>
        </p:txBody>
      </p:sp>
      <p:pic>
        <p:nvPicPr>
          <p:cNvPr id="4506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450" y="2871788"/>
            <a:ext cx="6705600" cy="35814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506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188" y="1408113"/>
            <a:ext cx="1695450" cy="1104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62" name="Oval 2"/>
          <p:cNvSpPr>
            <a:spLocks noChangeArrowheads="1"/>
          </p:cNvSpPr>
          <p:nvPr/>
        </p:nvSpPr>
        <p:spPr bwMode="auto">
          <a:xfrm>
            <a:off x="3851275" y="1412875"/>
            <a:ext cx="1512888" cy="938213"/>
          </a:xfrm>
          <a:prstGeom prst="ellipse">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GB" altLang="en-US" sz="1800"/>
          </a:p>
        </p:txBody>
      </p:sp>
      <p:grpSp>
        <p:nvGrpSpPr>
          <p:cNvPr id="45063" name="Group 4"/>
          <p:cNvGrpSpPr>
            <a:grpSpLocks/>
          </p:cNvGrpSpPr>
          <p:nvPr/>
        </p:nvGrpSpPr>
        <p:grpSpPr bwMode="auto">
          <a:xfrm>
            <a:off x="7620000" y="6230938"/>
            <a:ext cx="1490663" cy="627062"/>
            <a:chOff x="2628000" y="1944000"/>
            <a:chExt cx="4348665" cy="1516320"/>
          </a:xfrm>
        </p:grpSpPr>
        <p:pic>
          <p:nvPicPr>
            <p:cNvPr id="45064"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5065" name="Group 6"/>
            <p:cNvGrpSpPr>
              <a:grpSpLocks/>
            </p:cNvGrpSpPr>
            <p:nvPr/>
          </p:nvGrpSpPr>
          <p:grpSpPr bwMode="auto">
            <a:xfrm>
              <a:off x="4606925" y="1980000"/>
              <a:ext cx="2369740" cy="1404000"/>
              <a:chOff x="0" y="708"/>
              <a:chExt cx="3060" cy="1808"/>
            </a:xfrm>
          </p:grpSpPr>
          <p:pic>
            <p:nvPicPr>
              <p:cNvPr id="45066" name="Picture 1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7" name="Picture 1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8" name="Picture 1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576888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0169" y="936587"/>
            <a:ext cx="7416824" cy="48965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6180" y="17572"/>
            <a:ext cx="8229600" cy="1143000"/>
          </a:xfrm>
        </p:spPr>
        <p:txBody>
          <a:bodyPr/>
          <a:lstStyle/>
          <a:p>
            <a:r>
              <a:rPr lang="en-GB" sz="3600" dirty="0" smtClean="0"/>
              <a:t>Publically available quarterly reports</a:t>
            </a:r>
            <a:endParaRPr lang="en-GB" sz="3600" dirty="0"/>
          </a:p>
        </p:txBody>
      </p:sp>
      <p:sp>
        <p:nvSpPr>
          <p:cNvPr id="3" name="TextBox 2"/>
          <p:cNvSpPr txBox="1"/>
          <p:nvPr/>
        </p:nvSpPr>
        <p:spPr>
          <a:xfrm>
            <a:off x="4738561" y="6330273"/>
            <a:ext cx="3168352" cy="461665"/>
          </a:xfrm>
          <a:prstGeom prst="rect">
            <a:avLst/>
          </a:prstGeom>
          <a:noFill/>
        </p:spPr>
        <p:txBody>
          <a:bodyPr wrap="square" rtlCol="0">
            <a:spAutoFit/>
          </a:bodyPr>
          <a:lstStyle/>
          <a:p>
            <a:r>
              <a:rPr lang="en-GB" sz="2400" dirty="0" smtClean="0"/>
              <a:t>These will change!</a:t>
            </a:r>
            <a:endParaRPr lang="en-GB" sz="2400" dirty="0"/>
          </a:p>
        </p:txBody>
      </p:sp>
      <p:cxnSp>
        <p:nvCxnSpPr>
          <p:cNvPr id="8" name="Straight Arrow Connector 7"/>
          <p:cNvCxnSpPr/>
          <p:nvPr/>
        </p:nvCxnSpPr>
        <p:spPr bwMode="auto">
          <a:xfrm flipV="1">
            <a:off x="6826793" y="5599104"/>
            <a:ext cx="0" cy="73808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6178721" y="5617106"/>
            <a:ext cx="0" cy="73808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02057" y="5914774"/>
            <a:ext cx="3168352" cy="830997"/>
          </a:xfrm>
          <a:prstGeom prst="rect">
            <a:avLst/>
          </a:prstGeom>
          <a:noFill/>
        </p:spPr>
        <p:txBody>
          <a:bodyPr wrap="square" rtlCol="0">
            <a:spAutoFit/>
          </a:bodyPr>
          <a:lstStyle/>
          <a:p>
            <a:r>
              <a:rPr lang="en-GB" sz="2400" dirty="0" smtClean="0"/>
              <a:t>Discretionary &amp; mandatory metrics</a:t>
            </a:r>
            <a:endParaRPr lang="en-GB" sz="2400" dirty="0"/>
          </a:p>
        </p:txBody>
      </p:sp>
      <p:cxnSp>
        <p:nvCxnSpPr>
          <p:cNvPr id="16" name="Elbow Connector 15"/>
          <p:cNvCxnSpPr/>
          <p:nvPr/>
        </p:nvCxnSpPr>
        <p:spPr bwMode="auto">
          <a:xfrm rot="5400000" flipH="1" flipV="1">
            <a:off x="85035" y="4582000"/>
            <a:ext cx="1890228" cy="360040"/>
          </a:xfrm>
          <a:prstGeom prst="bentConnector3">
            <a:avLst>
              <a:gd name="adj1" fmla="val 101026"/>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Elbow Connector 20"/>
          <p:cNvCxnSpPr/>
          <p:nvPr/>
        </p:nvCxnSpPr>
        <p:spPr bwMode="auto">
          <a:xfrm rot="5400000" flipH="1" flipV="1">
            <a:off x="-806055" y="3681274"/>
            <a:ext cx="3392760" cy="495672"/>
          </a:xfrm>
          <a:prstGeom prst="bentConnector3">
            <a:avLst>
              <a:gd name="adj1" fmla="val 99842"/>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0" name="Group 4"/>
          <p:cNvGrpSpPr>
            <a:grpSpLocks/>
          </p:cNvGrpSpPr>
          <p:nvPr/>
        </p:nvGrpSpPr>
        <p:grpSpPr bwMode="auto">
          <a:xfrm>
            <a:off x="7620000" y="6230938"/>
            <a:ext cx="1490663" cy="627062"/>
            <a:chOff x="2628000" y="1944000"/>
            <a:chExt cx="4348665" cy="1516320"/>
          </a:xfrm>
        </p:grpSpPr>
        <p:pic>
          <p:nvPicPr>
            <p:cNvPr id="1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6"/>
            <p:cNvGrpSpPr>
              <a:grpSpLocks/>
            </p:cNvGrpSpPr>
            <p:nvPr/>
          </p:nvGrpSpPr>
          <p:grpSpPr bwMode="auto">
            <a:xfrm>
              <a:off x="4606925" y="1980000"/>
              <a:ext cx="2369740" cy="1404000"/>
              <a:chOff x="0" y="708"/>
              <a:chExt cx="3060" cy="1808"/>
            </a:xfrm>
          </p:grpSpPr>
          <p:pic>
            <p:nvPicPr>
              <p:cNvPr id="13"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96609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 Tariff</a:t>
            </a:r>
            <a:endParaRPr lang="en-GB" dirty="0"/>
          </a:p>
        </p:txBody>
      </p:sp>
      <p:sp>
        <p:nvSpPr>
          <p:cNvPr id="3" name="Content Placeholder 2"/>
          <p:cNvSpPr>
            <a:spLocks noGrp="1"/>
          </p:cNvSpPr>
          <p:nvPr>
            <p:ph idx="1"/>
          </p:nvPr>
        </p:nvSpPr>
        <p:spPr/>
        <p:txBody>
          <a:bodyPr/>
          <a:lstStyle/>
          <a:p>
            <a:endParaRPr lang="en-GB" dirty="0" smtClean="0"/>
          </a:p>
          <a:p>
            <a:r>
              <a:rPr lang="en-GB" dirty="0" smtClean="0"/>
              <a:t>Consultant presence?</a:t>
            </a:r>
          </a:p>
          <a:p>
            <a:r>
              <a:rPr lang="en-GB" dirty="0" smtClean="0"/>
              <a:t>Theatre on time?</a:t>
            </a:r>
          </a:p>
          <a:p>
            <a:r>
              <a:rPr lang="en-GB" dirty="0" smtClean="0"/>
              <a:t>Critical care?</a:t>
            </a:r>
          </a:p>
          <a:p>
            <a:r>
              <a:rPr lang="en-GB" dirty="0" smtClean="0"/>
              <a:t>Elderly care?</a:t>
            </a:r>
          </a:p>
          <a:p>
            <a:endParaRPr lang="en-GB" dirty="0"/>
          </a:p>
        </p:txBody>
      </p:sp>
      <p:grpSp>
        <p:nvGrpSpPr>
          <p:cNvPr id="4" name="Group 4"/>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68241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pPr marL="0" indent="0">
              <a:buNone/>
            </a:pPr>
            <a:r>
              <a:rPr lang="en-GB" dirty="0" smtClean="0"/>
              <a:t>www.epochtrial.org</a:t>
            </a:r>
            <a:endParaRPr lang="en-GB" dirty="0"/>
          </a:p>
        </p:txBody>
      </p:sp>
      <p:pic>
        <p:nvPicPr>
          <p:cNvPr id="4" name="Picture 4" descr="EPOCH_logo_large_onlin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3608" y="1428432"/>
            <a:ext cx="2951163" cy="118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4344332"/>
            <a:ext cx="4776530" cy="1731858"/>
          </a:xfrm>
          <a:prstGeom prst="rect">
            <a:avLst/>
          </a:prstGeom>
          <a:solidFill>
            <a:schemeClr val="bg1">
              <a:alpha val="76000"/>
            </a:schemeClr>
          </a:solidFill>
          <a:effectLst>
            <a:glow rad="495300">
              <a:schemeClr val="bg1">
                <a:alpha val="57000"/>
              </a:schemeClr>
            </a:glow>
          </a:effectLst>
        </p:spPr>
      </p:pic>
      <p:pic>
        <p:nvPicPr>
          <p:cNvPr id="6" name="Picture 3" descr="Logo-for-web-5.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78880" y="1978112"/>
            <a:ext cx="2372215" cy="224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5686466" y="5301208"/>
            <a:ext cx="2850267" cy="584775"/>
          </a:xfrm>
          <a:prstGeom prst="rect">
            <a:avLst/>
          </a:prstGeom>
        </p:spPr>
        <p:txBody>
          <a:bodyPr wrap="none">
            <a:spAutoFit/>
          </a:bodyPr>
          <a:lstStyle/>
          <a:p>
            <a:r>
              <a:rPr lang="en-GB" sz="3200" dirty="0" smtClean="0">
                <a:latin typeface="+mn-lt"/>
              </a:rPr>
              <a:t>www.floela.org</a:t>
            </a:r>
            <a:endParaRPr lang="en-GB" sz="3200" dirty="0">
              <a:latin typeface="+mn-lt"/>
            </a:endParaRPr>
          </a:p>
        </p:txBody>
      </p:sp>
    </p:spTree>
    <p:extLst>
      <p:ext uri="{BB962C8B-B14F-4D97-AF65-F5344CB8AC3E}">
        <p14:creationId xmlns:p14="http://schemas.microsoft.com/office/powerpoint/2010/main" val="1383706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mtClean="0"/>
              <a:t>Ongoing projects</a:t>
            </a:r>
          </a:p>
        </p:txBody>
      </p:sp>
      <p:sp>
        <p:nvSpPr>
          <p:cNvPr id="33795" name="Content Placeholder 2"/>
          <p:cNvSpPr>
            <a:spLocks noGrp="1"/>
          </p:cNvSpPr>
          <p:nvPr>
            <p:ph idx="1"/>
          </p:nvPr>
        </p:nvSpPr>
        <p:spPr/>
        <p:txBody>
          <a:bodyPr/>
          <a:lstStyle/>
          <a:p>
            <a:r>
              <a:rPr lang="en-GB" altLang="en-US" dirty="0" smtClean="0"/>
              <a:t>NELA Surgical sub-speciality analysis	</a:t>
            </a:r>
            <a:r>
              <a:rPr lang="en-GB" altLang="en-US" sz="2800" dirty="0" smtClean="0"/>
              <a:t>Perforated peptic ulcer (AUGIS)	</a:t>
            </a:r>
            <a:br>
              <a:rPr lang="en-GB" altLang="en-US" sz="2800" dirty="0" smtClean="0"/>
            </a:br>
            <a:r>
              <a:rPr lang="en-GB" altLang="en-US" sz="2800" dirty="0" smtClean="0"/>
              <a:t>	Subtotal colectomy for colitis (ACPGBI)	Bowel Obstruction (ASGBI)	</a:t>
            </a:r>
            <a:br>
              <a:rPr lang="en-GB" altLang="en-US" sz="2800" dirty="0" smtClean="0"/>
            </a:br>
            <a:r>
              <a:rPr lang="en-GB" altLang="en-US" sz="2800" dirty="0" smtClean="0"/>
              <a:t>	Hartmann’s (ACPGBI)</a:t>
            </a:r>
            <a:br>
              <a:rPr lang="en-GB" altLang="en-US" sz="2800" dirty="0" smtClean="0"/>
            </a:br>
            <a:r>
              <a:rPr lang="en-GB" altLang="en-US" sz="2800" dirty="0" smtClean="0"/>
              <a:t>	Bowel Cancer (ACPGBI)</a:t>
            </a:r>
            <a:br>
              <a:rPr lang="en-GB" altLang="en-US" sz="2800" dirty="0" smtClean="0"/>
            </a:br>
            <a:endParaRPr lang="en-GB" altLang="en-US" sz="2800" dirty="0" smtClean="0"/>
          </a:p>
          <a:p>
            <a:r>
              <a:rPr lang="en-GB" altLang="en-US" dirty="0" smtClean="0"/>
              <a:t>NELA Risk Tool	</a:t>
            </a:r>
            <a:br>
              <a:rPr lang="en-GB" altLang="en-US" dirty="0" smtClean="0"/>
            </a:br>
            <a:r>
              <a:rPr lang="en-GB" altLang="en-US" dirty="0" smtClean="0"/>
              <a:t>	</a:t>
            </a:r>
            <a:r>
              <a:rPr lang="en-GB" altLang="en-US" sz="2800" dirty="0" smtClean="0"/>
              <a:t>Replace / augment P-POSSUM </a:t>
            </a:r>
          </a:p>
        </p:txBody>
      </p:sp>
      <p:grpSp>
        <p:nvGrpSpPr>
          <p:cNvPr id="33796" name="Group 4"/>
          <p:cNvGrpSpPr>
            <a:grpSpLocks/>
          </p:cNvGrpSpPr>
          <p:nvPr/>
        </p:nvGrpSpPr>
        <p:grpSpPr bwMode="auto">
          <a:xfrm>
            <a:off x="7596188" y="6230938"/>
            <a:ext cx="1490662" cy="627062"/>
            <a:chOff x="2628000" y="1944000"/>
            <a:chExt cx="4348665" cy="1516320"/>
          </a:xfrm>
        </p:grpSpPr>
        <p:pic>
          <p:nvPicPr>
            <p:cNvPr id="3379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3798" name="Group 6"/>
            <p:cNvGrpSpPr>
              <a:grpSpLocks/>
            </p:cNvGrpSpPr>
            <p:nvPr/>
          </p:nvGrpSpPr>
          <p:grpSpPr bwMode="auto">
            <a:xfrm>
              <a:off x="4606925" y="1980000"/>
              <a:ext cx="2369740" cy="1404000"/>
              <a:chOff x="0" y="708"/>
              <a:chExt cx="3060" cy="1808"/>
            </a:xfrm>
          </p:grpSpPr>
          <p:pic>
            <p:nvPicPr>
              <p:cNvPr id="33799"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0"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1"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730303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z="3200" smtClean="0"/>
              <a:t>Risk of death and observed ONS 30-day &amp;  90-day mortality</a:t>
            </a:r>
          </a:p>
        </p:txBody>
      </p:sp>
      <p:grpSp>
        <p:nvGrpSpPr>
          <p:cNvPr id="26628" name="Group 9"/>
          <p:cNvGrpSpPr>
            <a:grpSpLocks/>
          </p:cNvGrpSpPr>
          <p:nvPr/>
        </p:nvGrpSpPr>
        <p:grpSpPr bwMode="auto">
          <a:xfrm>
            <a:off x="7620000" y="6230938"/>
            <a:ext cx="1490663" cy="627062"/>
            <a:chOff x="2628000" y="1944000"/>
            <a:chExt cx="4348665" cy="1516320"/>
          </a:xfrm>
        </p:grpSpPr>
        <p:pic>
          <p:nvPicPr>
            <p:cNvPr id="2662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6630" name="Group 10"/>
            <p:cNvGrpSpPr>
              <a:grpSpLocks noChangeAspect="1"/>
            </p:cNvGrpSpPr>
            <p:nvPr/>
          </p:nvGrpSpPr>
          <p:grpSpPr bwMode="auto">
            <a:xfrm>
              <a:off x="4606925" y="1980000"/>
              <a:ext cx="2369740" cy="1404000"/>
              <a:chOff x="0" y="708"/>
              <a:chExt cx="3060" cy="1808"/>
            </a:xfrm>
          </p:grpSpPr>
          <p:pic>
            <p:nvPicPr>
              <p:cNvPr id="26631"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632"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633"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aphicFrame>
        <p:nvGraphicFramePr>
          <p:cNvPr id="10" name="Chart 9"/>
          <p:cNvGraphicFramePr>
            <a:graphicFrameLocks/>
          </p:cNvGraphicFramePr>
          <p:nvPr>
            <p:extLst>
              <p:ext uri="{D42A27DB-BD31-4B8C-83A1-F6EECF244321}">
                <p14:modId xmlns:p14="http://schemas.microsoft.com/office/powerpoint/2010/main" val="1885899908"/>
              </p:ext>
            </p:extLst>
          </p:nvPr>
        </p:nvGraphicFramePr>
        <p:xfrm>
          <a:off x="457200" y="1417638"/>
          <a:ext cx="8229600" cy="49636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44949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5616" y="260648"/>
            <a:ext cx="7067128" cy="5815841"/>
          </a:xfrm>
          <a:prstGeom prst="rect">
            <a:avLst/>
          </a:prstGeom>
        </p:spPr>
      </p:pic>
      <p:sp>
        <p:nvSpPr>
          <p:cNvPr id="28678" name="TextBox 1"/>
          <p:cNvSpPr txBox="1">
            <a:spLocks noChangeArrowheads="1"/>
          </p:cNvSpPr>
          <p:nvPr/>
        </p:nvSpPr>
        <p:spPr bwMode="auto">
          <a:xfrm rot="-1260000">
            <a:off x="2497138" y="2746565"/>
            <a:ext cx="3886200" cy="1569660"/>
          </a:xfrm>
          <a:prstGeom prst="rect">
            <a:avLst/>
          </a:prstGeom>
          <a:solidFill>
            <a:srgbClr val="FFFFFF"/>
          </a:solidFill>
          <a:ln w="25400">
            <a:solidFill>
              <a:srgbClr val="0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800" dirty="0">
                <a:solidFill>
                  <a:srgbClr val="000000"/>
                </a:solidFill>
                <a:latin typeface="Arial" pitchFamily="34" charset="0"/>
              </a:rPr>
              <a:t>Steal Shamelessly</a:t>
            </a:r>
          </a:p>
        </p:txBody>
      </p:sp>
      <p:sp>
        <p:nvSpPr>
          <p:cNvPr id="28679" name="Slide Number Placeholder 1"/>
          <p:cNvSpPr txBox="1">
            <a:spLocks/>
          </p:cNvSpPr>
          <p:nvPr/>
        </p:nvSpPr>
        <p:spPr bwMode="auto">
          <a:xfrm>
            <a:off x="0" y="6553200"/>
            <a:ext cx="457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fld id="{AF4FE1C3-4119-4790-8DB8-9F8B769CDBF6}" type="slidenum">
              <a:rPr lang="en-US" altLang="en-US" sz="1200">
                <a:solidFill>
                  <a:srgbClr val="898989"/>
                </a:solidFill>
                <a:latin typeface="Arial" pitchFamily="34" charset="0"/>
              </a:rPr>
              <a:pPr algn="r">
                <a:spcBef>
                  <a:spcPct val="0"/>
                </a:spcBef>
                <a:buFontTx/>
                <a:buNone/>
              </a:pPr>
              <a:t>38</a:t>
            </a:fld>
            <a:endParaRPr lang="en-US" altLang="en-US" sz="1200">
              <a:solidFill>
                <a:srgbClr val="898989"/>
              </a:solidFill>
              <a:latin typeface="Arial" pitchFamily="34" charset="0"/>
            </a:endParaRPr>
          </a:p>
        </p:txBody>
      </p:sp>
      <p:grpSp>
        <p:nvGrpSpPr>
          <p:cNvPr id="13" name="Group 4"/>
          <p:cNvGrpSpPr>
            <a:grpSpLocks/>
          </p:cNvGrpSpPr>
          <p:nvPr/>
        </p:nvGrpSpPr>
        <p:grpSpPr bwMode="auto">
          <a:xfrm>
            <a:off x="7620000" y="6230938"/>
            <a:ext cx="1490663" cy="627062"/>
            <a:chOff x="2628000" y="1944000"/>
            <a:chExt cx="4348665" cy="1516320"/>
          </a:xfrm>
        </p:grpSpPr>
        <p:pic>
          <p:nvPicPr>
            <p:cNvPr id="14"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6"/>
            <p:cNvGrpSpPr>
              <a:grpSpLocks/>
            </p:cNvGrpSpPr>
            <p:nvPr/>
          </p:nvGrpSpPr>
          <p:grpSpPr bwMode="auto">
            <a:xfrm>
              <a:off x="4606925" y="1980000"/>
              <a:ext cx="2369740" cy="1404000"/>
              <a:chOff x="0" y="708"/>
              <a:chExt cx="3060" cy="1808"/>
            </a:xfrm>
          </p:grpSpPr>
          <p:pic>
            <p:nvPicPr>
              <p:cNvPr id="16" name="Picture 1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7208881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r>
              <a:rPr lang="en-GB" altLang="en-US" smtClean="0"/>
              <a:t>Summary</a:t>
            </a:r>
          </a:p>
        </p:txBody>
      </p:sp>
      <p:sp>
        <p:nvSpPr>
          <p:cNvPr id="56323" name="Content Placeholder 2"/>
          <p:cNvSpPr>
            <a:spLocks noGrp="1"/>
          </p:cNvSpPr>
          <p:nvPr>
            <p:ph idx="4294967295"/>
          </p:nvPr>
        </p:nvSpPr>
        <p:spPr>
          <a:xfrm>
            <a:off x="473869" y="1268760"/>
            <a:ext cx="8229600" cy="4525963"/>
          </a:xfrm>
        </p:spPr>
        <p:txBody>
          <a:bodyPr/>
          <a:lstStyle/>
          <a:p>
            <a:pPr>
              <a:spcBef>
                <a:spcPct val="50000"/>
              </a:spcBef>
              <a:buFont typeface="Arial" charset="0"/>
              <a:buChar char="•"/>
              <a:defRPr/>
            </a:pPr>
            <a:r>
              <a:rPr lang="en-US" altLang="en-US" dirty="0" smtClean="0"/>
              <a:t>Thank you for:</a:t>
            </a:r>
            <a:br>
              <a:rPr lang="en-US" altLang="en-US" dirty="0" smtClean="0"/>
            </a:br>
            <a:r>
              <a:rPr lang="en-US" altLang="en-US" dirty="0" smtClean="0"/>
              <a:t>	75,000+ patients</a:t>
            </a:r>
            <a:br>
              <a:rPr lang="en-US" altLang="en-US" dirty="0" smtClean="0"/>
            </a:br>
            <a:r>
              <a:rPr lang="en-US" altLang="en-US" dirty="0" smtClean="0"/>
              <a:t>	</a:t>
            </a:r>
            <a:r>
              <a:rPr lang="en-GB" altLang="en-US" dirty="0"/>
              <a:t>I</a:t>
            </a:r>
            <a:r>
              <a:rPr lang="en-GB" altLang="en-US" dirty="0" smtClean="0"/>
              <a:t>mprovement </a:t>
            </a:r>
            <a:r>
              <a:rPr lang="en-GB" altLang="en-US" dirty="0" smtClean="0"/>
              <a:t>seen at personal level</a:t>
            </a:r>
          </a:p>
          <a:p>
            <a:pPr>
              <a:spcBef>
                <a:spcPct val="50000"/>
              </a:spcBef>
              <a:buFont typeface="Arial" charset="0"/>
              <a:buChar char="•"/>
              <a:defRPr/>
            </a:pPr>
            <a:r>
              <a:rPr lang="en-GB" altLang="en-US" dirty="0" smtClean="0"/>
              <a:t>Risk Assessment drives resources</a:t>
            </a:r>
          </a:p>
          <a:p>
            <a:pPr>
              <a:spcBef>
                <a:spcPct val="50000"/>
              </a:spcBef>
              <a:buFont typeface="Arial" charset="0"/>
              <a:buChar char="•"/>
              <a:defRPr/>
            </a:pPr>
            <a:r>
              <a:rPr lang="en-GB" altLang="en-US" dirty="0" smtClean="0"/>
              <a:t>Need organisational change</a:t>
            </a:r>
          </a:p>
          <a:p>
            <a:pPr>
              <a:spcBef>
                <a:spcPct val="50000"/>
              </a:spcBef>
              <a:buFont typeface="Arial" charset="0"/>
              <a:buChar char="•"/>
              <a:defRPr/>
            </a:pPr>
            <a:r>
              <a:rPr lang="en-GB" altLang="en-US" dirty="0" smtClean="0"/>
              <a:t>Not “National Audit”, </a:t>
            </a:r>
          </a:p>
          <a:p>
            <a:pPr marL="0" indent="0">
              <a:spcBef>
                <a:spcPct val="50000"/>
              </a:spcBef>
              <a:buFont typeface="Arial" charset="0"/>
              <a:buNone/>
              <a:defRPr/>
            </a:pPr>
            <a:r>
              <a:rPr lang="en-GB" altLang="en-US" dirty="0" smtClean="0"/>
              <a:t>	but local Quality Improvement</a:t>
            </a:r>
          </a:p>
        </p:txBody>
      </p:sp>
      <p:grpSp>
        <p:nvGrpSpPr>
          <p:cNvPr id="38916" name="Group 4"/>
          <p:cNvGrpSpPr>
            <a:grpSpLocks/>
          </p:cNvGrpSpPr>
          <p:nvPr/>
        </p:nvGrpSpPr>
        <p:grpSpPr bwMode="auto">
          <a:xfrm>
            <a:off x="7620000" y="6230938"/>
            <a:ext cx="1489075" cy="625475"/>
            <a:chOff x="4800" y="3925"/>
            <a:chExt cx="938" cy="394"/>
          </a:xfrm>
        </p:grpSpPr>
        <p:pic>
          <p:nvPicPr>
            <p:cNvPr id="38917"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 y="3925"/>
              <a:ext cx="430" cy="39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8918" name="Group 6"/>
            <p:cNvGrpSpPr>
              <a:grpSpLocks/>
            </p:cNvGrpSpPr>
            <p:nvPr/>
          </p:nvGrpSpPr>
          <p:grpSpPr bwMode="auto">
            <a:xfrm>
              <a:off x="5227" y="3934"/>
              <a:ext cx="511" cy="365"/>
              <a:chOff x="5227" y="3934"/>
              <a:chExt cx="511" cy="365"/>
            </a:xfrm>
          </p:grpSpPr>
          <p:pic>
            <p:nvPicPr>
              <p:cNvPr id="389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1" y="4173"/>
                <a:ext cx="192" cy="1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920"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7" y="3934"/>
                <a:ext cx="511" cy="21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921"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32" y="4173"/>
                <a:ext cx="303" cy="1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Year 3</a:t>
            </a:r>
            <a:r>
              <a:rPr lang="en-GB" altLang="en-US" sz="3200" dirty="0" smtClean="0"/>
              <a:t>: 25,000 patients (83%) from 187 hospitals</a:t>
            </a:r>
            <a:endParaRPr lang="en-GB" sz="3200" dirty="0"/>
          </a:p>
        </p:txBody>
      </p:sp>
      <p:sp>
        <p:nvSpPr>
          <p:cNvPr id="15362" name="Content Placeholder 2"/>
          <p:cNvSpPr>
            <a:spLocks noGrp="1"/>
          </p:cNvSpPr>
          <p:nvPr>
            <p:ph idx="1"/>
          </p:nvPr>
        </p:nvSpPr>
        <p:spPr>
          <a:xfrm>
            <a:off x="539552" y="1628800"/>
            <a:ext cx="4464496" cy="4525963"/>
          </a:xfrm>
        </p:spPr>
        <p:txBody>
          <a:bodyPr/>
          <a:lstStyle/>
          <a:p>
            <a:pPr marL="342900" lvl="1" indent="-342900">
              <a:buFontTx/>
              <a:buChar char="•"/>
            </a:pPr>
            <a:r>
              <a:rPr lang="en-GB" altLang="en-US" dirty="0" smtClean="0"/>
              <a:t>Personal practice still improving</a:t>
            </a:r>
          </a:p>
          <a:p>
            <a:pPr marL="342900" lvl="1" indent="-342900">
              <a:buFontTx/>
              <a:buChar char="•"/>
            </a:pPr>
            <a:endParaRPr lang="en-GB" altLang="en-US" dirty="0" smtClean="0"/>
          </a:p>
          <a:p>
            <a:pPr marL="342900" lvl="1" indent="-342900">
              <a:buFontTx/>
              <a:buChar char="•"/>
            </a:pPr>
            <a:r>
              <a:rPr lang="en-GB" altLang="en-US" dirty="0" smtClean="0"/>
              <a:t>Organisational change still challenging</a:t>
            </a:r>
          </a:p>
          <a:p>
            <a:endParaRPr lang="en-GB" altLang="en-US" sz="2800" dirty="0"/>
          </a:p>
          <a:p>
            <a:r>
              <a:rPr lang="en-US" altLang="en-US" sz="2800" dirty="0" smtClean="0"/>
              <a:t>Still considerable variation</a:t>
            </a:r>
          </a:p>
          <a:p>
            <a:endParaRPr lang="en-US" altLang="en-US" sz="2800" dirty="0" smtClean="0"/>
          </a:p>
        </p:txBody>
      </p:sp>
      <p:grpSp>
        <p:nvGrpSpPr>
          <p:cNvPr id="15363" name="Group 4"/>
          <p:cNvGrpSpPr>
            <a:grpSpLocks/>
          </p:cNvGrpSpPr>
          <p:nvPr/>
        </p:nvGrpSpPr>
        <p:grpSpPr bwMode="auto">
          <a:xfrm>
            <a:off x="7620000" y="6230938"/>
            <a:ext cx="1490663" cy="627062"/>
            <a:chOff x="2628000" y="1944000"/>
            <a:chExt cx="4348665" cy="1516320"/>
          </a:xfrm>
        </p:grpSpPr>
        <p:pic>
          <p:nvPicPr>
            <p:cNvPr id="1536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366" name="Group 6"/>
            <p:cNvGrpSpPr>
              <a:grpSpLocks/>
            </p:cNvGrpSpPr>
            <p:nvPr/>
          </p:nvGrpSpPr>
          <p:grpSpPr bwMode="auto">
            <a:xfrm>
              <a:off x="4606925" y="1980000"/>
              <a:ext cx="2369740" cy="1404000"/>
              <a:chOff x="0" y="708"/>
              <a:chExt cx="3060" cy="1808"/>
            </a:xfrm>
          </p:grpSpPr>
          <p:pic>
            <p:nvPicPr>
              <p:cNvPr id="15367"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9"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5364" name="Slide Number Placeholder 1"/>
          <p:cNvSpPr txBox="1">
            <a:spLocks/>
          </p:cNvSpPr>
          <p:nvPr/>
        </p:nvSpPr>
        <p:spPr bwMode="auto">
          <a:xfrm>
            <a:off x="0" y="6553200"/>
            <a:ext cx="457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fld id="{F8A805B9-D008-4FE1-A3A1-E72E8BCFABA3}" type="slidenum">
              <a:rPr lang="en-US" altLang="en-US" sz="1200">
                <a:solidFill>
                  <a:srgbClr val="898989"/>
                </a:solidFill>
              </a:rPr>
              <a:pPr algn="r">
                <a:spcBef>
                  <a:spcPct val="0"/>
                </a:spcBef>
                <a:buFontTx/>
                <a:buNone/>
              </a:pPr>
              <a:t>4</a:t>
            </a:fld>
            <a:endParaRPr lang="en-US" altLang="en-US" sz="1200">
              <a:solidFill>
                <a:srgbClr val="898989"/>
              </a:solidFill>
            </a:endParaRPr>
          </a:p>
        </p:txBody>
      </p:sp>
      <p:pic>
        <p:nvPicPr>
          <p:cNvPr id="10" name="Picture 9"/>
          <p:cNvPicPr>
            <a:picLocks noChangeAspect="1"/>
          </p:cNvPicPr>
          <p:nvPr/>
        </p:nvPicPr>
        <p:blipFill>
          <a:blip r:embed="rId7"/>
          <a:stretch>
            <a:fillRect/>
          </a:stretch>
        </p:blipFill>
        <p:spPr>
          <a:xfrm>
            <a:off x="4838399" y="1572587"/>
            <a:ext cx="3619491" cy="4393967"/>
          </a:xfrm>
          <a:prstGeom prst="rect">
            <a:avLst/>
          </a:prstGeom>
        </p:spPr>
      </p:pic>
    </p:spTree>
    <p:extLst>
      <p:ext uri="{BB962C8B-B14F-4D97-AF65-F5344CB8AC3E}">
        <p14:creationId xmlns:p14="http://schemas.microsoft.com/office/powerpoint/2010/main" val="15804199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err="1" smtClean="0"/>
              <a:t>i</a:t>
            </a:r>
            <a:r>
              <a:rPr lang="en-GB" altLang="en-US" dirty="0" smtClean="0"/>
              <a:t>)Processes</a:t>
            </a:r>
          </a:p>
        </p:txBody>
      </p:sp>
      <p:sp>
        <p:nvSpPr>
          <p:cNvPr id="27651" name="Content Placeholder 2"/>
          <p:cNvSpPr>
            <a:spLocks noGrp="1"/>
          </p:cNvSpPr>
          <p:nvPr>
            <p:ph idx="1"/>
          </p:nvPr>
        </p:nvSpPr>
        <p:spPr/>
        <p:txBody>
          <a:bodyPr/>
          <a:lstStyle/>
          <a:p>
            <a:endParaRPr lang="en-GB" altLang="en-US" dirty="0" smtClean="0"/>
          </a:p>
          <a:p>
            <a:endParaRPr lang="en-GB" altLang="en-US" dirty="0" smtClean="0"/>
          </a:p>
        </p:txBody>
      </p:sp>
      <p:grpSp>
        <p:nvGrpSpPr>
          <p:cNvPr id="27652" name="Group 4"/>
          <p:cNvGrpSpPr>
            <a:grpSpLocks/>
          </p:cNvGrpSpPr>
          <p:nvPr/>
        </p:nvGrpSpPr>
        <p:grpSpPr bwMode="auto">
          <a:xfrm>
            <a:off x="7620000" y="6230938"/>
            <a:ext cx="1490663" cy="627062"/>
            <a:chOff x="2628000" y="1944000"/>
            <a:chExt cx="4348665" cy="1516320"/>
          </a:xfrm>
        </p:grpSpPr>
        <p:pic>
          <p:nvPicPr>
            <p:cNvPr id="2765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54" name="Group 6"/>
            <p:cNvGrpSpPr>
              <a:grpSpLocks/>
            </p:cNvGrpSpPr>
            <p:nvPr/>
          </p:nvGrpSpPr>
          <p:grpSpPr bwMode="auto">
            <a:xfrm>
              <a:off x="4606925" y="1980000"/>
              <a:ext cx="2369740" cy="1404000"/>
              <a:chOff x="0" y="708"/>
              <a:chExt cx="3060" cy="1808"/>
            </a:xfrm>
          </p:grpSpPr>
          <p:pic>
            <p:nvPicPr>
              <p:cNvPr id="27655"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6"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pic>
        <p:nvPicPr>
          <p:cNvPr id="2" name="Picture 1" descr="process.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883683"/>
            <a:ext cx="9144000" cy="2654710"/>
          </a:xfrm>
          <a:prstGeom prst="rect">
            <a:avLst/>
          </a:prstGeom>
        </p:spPr>
      </p:pic>
    </p:spTree>
    <p:extLst>
      <p:ext uri="{BB962C8B-B14F-4D97-AF65-F5344CB8AC3E}">
        <p14:creationId xmlns:p14="http://schemas.microsoft.com/office/powerpoint/2010/main" val="217365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Risk Assessment: </a:t>
            </a:r>
            <a:br>
              <a:rPr lang="en-GB" dirty="0" smtClean="0"/>
            </a:br>
            <a:r>
              <a:rPr lang="en-GB" dirty="0" smtClean="0"/>
              <a:t>Still some improvement needed</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389602205"/>
              </p:ext>
            </p:extLst>
          </p:nvPr>
        </p:nvGraphicFramePr>
        <p:xfrm>
          <a:off x="4427984" y="1772815"/>
          <a:ext cx="4536504" cy="488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56793438"/>
              </p:ext>
            </p:extLst>
          </p:nvPr>
        </p:nvGraphicFramePr>
        <p:xfrm>
          <a:off x="539552" y="1700808"/>
          <a:ext cx="3456384"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6135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dirty="0" smtClean="0">
                <a:solidFill>
                  <a:schemeClr val="tx1"/>
                </a:solidFill>
              </a:rPr>
              <a:t>Risk Assessment</a:t>
            </a:r>
            <a:br>
              <a:rPr lang="en-GB" altLang="en-US" dirty="0" smtClean="0">
                <a:solidFill>
                  <a:schemeClr val="tx1"/>
                </a:solidFill>
              </a:rPr>
            </a:br>
            <a:endParaRPr lang="en-US" altLang="en-US" sz="3200" i="1" dirty="0" smtClean="0">
              <a:solidFill>
                <a:schemeClr val="tx1"/>
              </a:solidFill>
            </a:endParaRPr>
          </a:p>
        </p:txBody>
      </p:sp>
      <p:sp>
        <p:nvSpPr>
          <p:cNvPr id="23555" name="Rectangle 3"/>
          <p:cNvSpPr>
            <a:spLocks noGrp="1" noChangeArrowheads="1"/>
          </p:cNvSpPr>
          <p:nvPr>
            <p:ph type="body" idx="1"/>
          </p:nvPr>
        </p:nvSpPr>
        <p:spPr>
          <a:xfrm>
            <a:off x="474662" y="1628775"/>
            <a:ext cx="3161234" cy="4608537"/>
          </a:xfrm>
        </p:spPr>
        <p:txBody>
          <a:bodyPr/>
          <a:lstStyle/>
          <a:p>
            <a:pPr marL="0" indent="0">
              <a:lnSpc>
                <a:spcPct val="150000"/>
              </a:lnSpc>
              <a:buFontTx/>
              <a:buNone/>
            </a:pPr>
            <a:r>
              <a:rPr lang="en-GB" altLang="en-US" sz="2400" dirty="0" smtClean="0"/>
              <a:t>Assessment, appreciation and communication of risk</a:t>
            </a:r>
            <a:r>
              <a:rPr lang="en-US" altLang="en-US" sz="2400" dirty="0" smtClean="0"/>
              <a:t> leads to better standards of care</a:t>
            </a:r>
          </a:p>
          <a:p>
            <a:pPr marL="0" indent="0">
              <a:lnSpc>
                <a:spcPct val="150000"/>
              </a:lnSpc>
              <a:buFontTx/>
              <a:buNone/>
            </a:pPr>
            <a:r>
              <a:rPr lang="en-US" altLang="en-US" sz="2400" b="1" dirty="0">
                <a:solidFill>
                  <a:srgbClr val="FF0000"/>
                </a:solidFill>
              </a:rPr>
              <a:t>K</a:t>
            </a:r>
            <a:r>
              <a:rPr lang="en-US" altLang="en-US" sz="2400" b="1" dirty="0" smtClean="0">
                <a:solidFill>
                  <a:srgbClr val="FF0000"/>
                </a:solidFill>
              </a:rPr>
              <a:t>ey aim to improve care is to improve risk assessment</a:t>
            </a:r>
          </a:p>
          <a:p>
            <a:pPr marL="0" indent="0" algn="ctr">
              <a:lnSpc>
                <a:spcPct val="150000"/>
              </a:lnSpc>
              <a:buFontTx/>
              <a:buNone/>
            </a:pPr>
            <a:endParaRPr lang="en-US" altLang="en-US" sz="3600" dirty="0" smtClean="0"/>
          </a:p>
          <a:p>
            <a:pPr marL="0" indent="0" algn="ctr">
              <a:lnSpc>
                <a:spcPct val="150000"/>
              </a:lnSpc>
              <a:buFontTx/>
              <a:buNone/>
            </a:pPr>
            <a:endParaRPr lang="en-US" altLang="en-US" sz="3600" dirty="0" smtClean="0"/>
          </a:p>
        </p:txBody>
      </p:sp>
      <p:pic>
        <p:nvPicPr>
          <p:cNvPr id="3" name="Picture 2" descr="Screen Shot 2017-11-01 at 15.33.5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904" y="1196752"/>
            <a:ext cx="5220072" cy="5327270"/>
          </a:xfrm>
          <a:prstGeom prst="rect">
            <a:avLst/>
          </a:prstGeom>
          <a:ln>
            <a:solidFill>
              <a:schemeClr val="tx1"/>
            </a:solidFill>
          </a:ln>
        </p:spPr>
      </p:pic>
    </p:spTree>
    <p:extLst>
      <p:ext uri="{BB962C8B-B14F-4D97-AF65-F5344CB8AC3E}">
        <p14:creationId xmlns:p14="http://schemas.microsoft.com/office/powerpoint/2010/main" val="4743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P-POSSUM calibration</a:t>
            </a:r>
          </a:p>
        </p:txBody>
      </p:sp>
      <p:grpSp>
        <p:nvGrpSpPr>
          <p:cNvPr id="24580" name="Group 4"/>
          <p:cNvGrpSpPr>
            <a:grpSpLocks/>
          </p:cNvGrpSpPr>
          <p:nvPr/>
        </p:nvGrpSpPr>
        <p:grpSpPr bwMode="auto">
          <a:xfrm>
            <a:off x="7620000" y="6230938"/>
            <a:ext cx="1490663" cy="627062"/>
            <a:chOff x="2628000" y="1944000"/>
            <a:chExt cx="4348665" cy="1516320"/>
          </a:xfrm>
        </p:grpSpPr>
        <p:pic>
          <p:nvPicPr>
            <p:cNvPr id="24581"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4582" name="Group 6"/>
            <p:cNvGrpSpPr>
              <a:grpSpLocks/>
            </p:cNvGrpSpPr>
            <p:nvPr/>
          </p:nvGrpSpPr>
          <p:grpSpPr bwMode="auto">
            <a:xfrm>
              <a:off x="4606925" y="1980000"/>
              <a:ext cx="2369740" cy="1404000"/>
              <a:chOff x="0" y="708"/>
              <a:chExt cx="3060" cy="1808"/>
            </a:xfrm>
          </p:grpSpPr>
          <p:pic>
            <p:nvPicPr>
              <p:cNvPr id="24583"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1" name="Chart 10"/>
          <p:cNvGraphicFramePr>
            <a:graphicFrameLocks/>
          </p:cNvGraphicFramePr>
          <p:nvPr>
            <p:extLst>
              <p:ext uri="{D42A27DB-BD31-4B8C-83A1-F6EECF244321}">
                <p14:modId xmlns:p14="http://schemas.microsoft.com/office/powerpoint/2010/main" val="1853634303"/>
              </p:ext>
            </p:extLst>
          </p:nvPr>
        </p:nvGraphicFramePr>
        <p:xfrm>
          <a:off x="800614" y="1465918"/>
          <a:ext cx="7560000" cy="49874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787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POSSUM implications</a:t>
            </a:r>
          </a:p>
        </p:txBody>
      </p:sp>
      <p:sp>
        <p:nvSpPr>
          <p:cNvPr id="25603" name="Content Placeholder 2"/>
          <p:cNvSpPr>
            <a:spLocks noGrp="1"/>
          </p:cNvSpPr>
          <p:nvPr>
            <p:ph idx="1"/>
          </p:nvPr>
        </p:nvSpPr>
        <p:spPr/>
        <p:txBody>
          <a:bodyPr/>
          <a:lstStyle/>
          <a:p>
            <a:r>
              <a:rPr lang="en-GB" altLang="en-US" dirty="0" smtClean="0"/>
              <a:t>Useful for allocation of resources if mortality risk &lt;15%</a:t>
            </a:r>
          </a:p>
          <a:p>
            <a:endParaRPr lang="en-GB" altLang="en-US" dirty="0" smtClean="0"/>
          </a:p>
          <a:p>
            <a:r>
              <a:rPr lang="en-GB" altLang="en-US" dirty="0" smtClean="0"/>
              <a:t>Falsely reassuring for O:E mortality calculations, especially at higher risk</a:t>
            </a:r>
          </a:p>
          <a:p>
            <a:endParaRPr lang="en-GB" altLang="en-US" dirty="0"/>
          </a:p>
          <a:p>
            <a:r>
              <a:rPr lang="en-GB" altLang="en-US" dirty="0" smtClean="0"/>
              <a:t>Recalibrated mortality now NELA website and app</a:t>
            </a:r>
          </a:p>
        </p:txBody>
      </p:sp>
      <p:grpSp>
        <p:nvGrpSpPr>
          <p:cNvPr id="4" name="Group 4"/>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000" y="1944000"/>
              <a:ext cx="1995840" cy="15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 y="1888"/>
                <a:ext cx="115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708"/>
                <a:ext cx="3060" cy="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5" y="1888"/>
                <a:ext cx="1818" cy="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80920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7916</TotalTime>
  <Pages>0</Pages>
  <Words>752</Words>
  <Characters>0</Characters>
  <Application>Microsoft Macintosh PowerPoint</Application>
  <DocSecurity>0</DocSecurity>
  <PresentationFormat>On-screen Show (4:3)</PresentationFormat>
  <Lines>0</Lines>
  <Paragraphs>153</Paragraphs>
  <Slides>39</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Calibri</vt:lpstr>
      <vt:lpstr>Helvetica</vt:lpstr>
      <vt:lpstr>SimSun</vt:lpstr>
      <vt:lpstr>Times New Roman</vt:lpstr>
      <vt:lpstr>Wingdings</vt:lpstr>
      <vt:lpstr>Arial</vt:lpstr>
      <vt:lpstr>Default Design</vt:lpstr>
      <vt:lpstr>Office Theme</vt:lpstr>
      <vt:lpstr>National Emergency Laparotomy Audit  Improving Patient Care </vt:lpstr>
      <vt:lpstr>PowerPoint Presentation</vt:lpstr>
      <vt:lpstr>NELA participation so far…</vt:lpstr>
      <vt:lpstr>Year 3: 25,000 patients (83%) from 187 hospitals</vt:lpstr>
      <vt:lpstr>i)Processes</vt:lpstr>
      <vt:lpstr>Risk Assessment:  Still some improvement needed</vt:lpstr>
      <vt:lpstr>Risk Assessment </vt:lpstr>
      <vt:lpstr>P-POSSUM calibration</vt:lpstr>
      <vt:lpstr>POSSUM implications</vt:lpstr>
      <vt:lpstr>NELA risk score</vt:lpstr>
      <vt:lpstr>NELA vs P-POSSUM</vt:lpstr>
      <vt:lpstr>Timely access to theatre</vt:lpstr>
      <vt:lpstr>Consultant in theatre for high risk patients (≥5% mortality)</vt:lpstr>
      <vt:lpstr>Critical care admission</vt:lpstr>
      <vt:lpstr>Critical care admission</vt:lpstr>
      <vt:lpstr>Stubborn challenges: Elderly Care</vt:lpstr>
      <vt:lpstr>Number of standards being met</vt:lpstr>
      <vt:lpstr>Number of standards being met</vt:lpstr>
      <vt:lpstr>Number of standards being met</vt:lpstr>
      <vt:lpstr>Improving infrastructure</vt:lpstr>
      <vt:lpstr>Outcomes</vt:lpstr>
      <vt:lpstr>Risk-adjusted ONS 30-day mortality</vt:lpstr>
      <vt:lpstr>Trends in crude ONS 30-day and 90-day mortality</vt:lpstr>
      <vt:lpstr>ONS 30-day and 90-day mortality by age group</vt:lpstr>
      <vt:lpstr>30-day mortality</vt:lpstr>
      <vt:lpstr>30-day mortality</vt:lpstr>
      <vt:lpstr>Reduction in Length of Stay</vt:lpstr>
      <vt:lpstr>Going forwards…</vt:lpstr>
      <vt:lpstr>What next for NELA/NELQIP?</vt:lpstr>
      <vt:lpstr>The Problem With Audit</vt:lpstr>
      <vt:lpstr>The Problem With Audit</vt:lpstr>
      <vt:lpstr>data.nela.org.uk</vt:lpstr>
      <vt:lpstr>Publically available quarterly reports</vt:lpstr>
      <vt:lpstr>Best Practice Tariff</vt:lpstr>
      <vt:lpstr>Research…</vt:lpstr>
      <vt:lpstr>Ongoing projects</vt:lpstr>
      <vt:lpstr>Risk of death and observed ONS 30-day &amp;  90-day mortality</vt:lpstr>
      <vt:lpstr>PowerPoint Presentation</vt:lpstr>
      <vt:lpstr>Summary</vt:lpstr>
    </vt:vector>
  </TitlesOfParts>
  <LinksUpToDate>false</LinksUpToDate>
  <CharactersWithSpaces>0</CharactersWithSpaces>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DMM</dc:creator>
  <cp:lastModifiedBy>Tom Poulton</cp:lastModifiedBy>
  <cp:revision>188</cp:revision>
  <dcterms:created xsi:type="dcterms:W3CDTF">2006-07-13T01:48:10Z</dcterms:created>
  <dcterms:modified xsi:type="dcterms:W3CDTF">2017-11-06T09:49:39Z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1033-9.1.0.4759</vt:lpwstr>
  </property>
</Properties>
</file>